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DD137E-9570-458F-9F5B-ED1F34A35FE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EDCFB1-95C7-4525-B1A3-151EDC16437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A1.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reduced SCUBA-2 850 $\mu$m flux density map, shown in logarithmic scaling.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2025 The Author(s). Published by Oxford University Press on behalf of Royal Astronomical Society.This is an Open Access article distributed under the terms of the Creative Commons Attribution License (https://creativecommons.org/licenses/by/4.0/),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5EEC8D-E32F-428B-9524-C663AD94CDB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nras/staf00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537, Issue 2, February 2025, Pages 2127–2150,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https://doi.org/10.1093/mnras/staf009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A1. </a:t>
            </a:r>
            <a:r>
              <a:rPr lang="en-US" altLang="en-US" b="0"/>
              <a:t>The reduced SCUBA-2 850 $\mu$m flux density map, shown in logarithmic scaling.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43117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A1. The reduced SCUBA-2 850 $\mu$m flux density map, shown in logarithmic scaling.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2025-04-08T10:15:44Z</dcterms:modified>
</cp:coreProperties>
</file>