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6B5AAD6-847B-4676-ADC1-B560CD138CB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DBA865A-2BC2-4897-91B0-E4E59731745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A2.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reduced SCUBA-2 450 $\mu$m flux density map, shown in logarithmic scaling.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2025 The Author(s). Published by Oxford University Press on behalf of Royal Astronomical Society.This is an Open Access article distributed under the terms of the Creative Commons Attribution License (https://creativecommons.org/licenses/by/4.0/),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6A788DB-E379-40D8-993F-5A5A2024BE7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mnras/staf00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537, Issue 2, February 2025, Pages 2127–2150,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https://doi.org/10.1093/mnras/staf009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A2. </a:t>
            </a:r>
            <a:r>
              <a:rPr lang="en-US" altLang="en-US" b="0"/>
              <a:t>The reduced SCUBA-2 450 $\mu$m flux density map, shown in logarithmic scaling.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49777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A2. The reduced SCUBA-2 450 $\mu$m flux density map, shown in logarithmic scaling.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2025-04-08T10:15:46Z</dcterms:modified>
</cp:coreProperties>
</file>