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74E0DA-F2CD-4297-80A6-48F74C5433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38B5FC-9195-487C-8D95-4C845DA491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B1.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getsources output for a starless core. We show SCUBA-2 images at 450 and 850 $\mu$m. We also show a local area cut-out using the 850 $\mu$m data. Ellipses represent the estimated major and minor FWHM sizes of the core at each wavelength. If a core is significantly detected at the respective wavelength, the line is solid, and is dashed otherwise. We provide a complete set of these images for our dense cores.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2025 The Author(s). Published by Oxford University Press on behalf of Royal Astronomical Society.This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E89158-2A3E-4BE2-BAC7-06C47971BA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nras/staf0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537, Issue 2, February 2025, Pages 2127–2150,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https://doi.org/10.1093/mnras/staf009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B1. </a:t>
            </a:r>
            <a:r>
              <a:rPr lang="en-US" altLang="en-US" b="0"/>
              <a:t>Example getsources output for a starless core. We show SCUBA-2 images at 450 and 850 $\mu$m. We also show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830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B1. Example getsources output for a starless core. We show SCUBA-2 images at 450 and 850 $\mu$m. We also show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2025-04-08T10:15:49Z</dcterms:modified>
</cp:coreProperties>
</file>