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573EB7-B841-4640-B2E0-6B40C39AD9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CFA24B-7A9E-42B3-9520-EE64C3CB5F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B2.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 Fig. B1, but for a protostellar core. The same image cut-outs are shown.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2025 The Author(s). Published by Oxford University Press on behalf of Royal Astronomical Society.This is an Open Access article distributed under the terms of the Creative Commons Attribution License (https://creativecommons.org/licenses/by/4.0/),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B510FC-09BD-4A1E-9E9F-30E3622F88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nras/staf0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537, Issue 2, February 2025, Pages 2127–2150,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https://doi.org/10.1093/mnras/staf009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B2. </a:t>
            </a:r>
            <a:r>
              <a:rPr lang="en-US" altLang="en-US" b="0"/>
              <a:t>As Fig. B1, but for a protostellar core. The same image cut-outs are shown.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8303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B2. As Fig. B1, but for a protostellar core. The same image cut-outs are shown.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2025-04-08T10:15:52Z</dcterms:modified>
</cp:coreProperties>
</file>