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6" r:id="rId5"/>
  </p:sldMasterIdLst>
  <p:notesMasterIdLst>
    <p:notesMasterId r:id="rId30"/>
  </p:notesMasterIdLst>
  <p:sldIdLst>
    <p:sldId id="289" r:id="rId6"/>
    <p:sldId id="309" r:id="rId7"/>
    <p:sldId id="290" r:id="rId8"/>
    <p:sldId id="302" r:id="rId9"/>
    <p:sldId id="303" r:id="rId10"/>
    <p:sldId id="304" r:id="rId11"/>
    <p:sldId id="305" r:id="rId12"/>
    <p:sldId id="306" r:id="rId13"/>
    <p:sldId id="277" r:id="rId14"/>
    <p:sldId id="292" r:id="rId15"/>
    <p:sldId id="293" r:id="rId16"/>
    <p:sldId id="275" r:id="rId17"/>
    <p:sldId id="294" r:id="rId18"/>
    <p:sldId id="295" r:id="rId19"/>
    <p:sldId id="307" r:id="rId20"/>
    <p:sldId id="281" r:id="rId21"/>
    <p:sldId id="296" r:id="rId22"/>
    <p:sldId id="284" r:id="rId23"/>
    <p:sldId id="297" r:id="rId24"/>
    <p:sldId id="298" r:id="rId25"/>
    <p:sldId id="299" r:id="rId26"/>
    <p:sldId id="300" r:id="rId27"/>
    <p:sldId id="308" r:id="rId28"/>
    <p:sldId id="311" r:id="rId29"/>
  </p:sldIdLst>
  <p:sldSz cx="9144000" cy="5143500" type="screen16x9"/>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B00"/>
    <a:srgbClr val="F27900"/>
    <a:srgbClr val="FF9900"/>
    <a:srgbClr val="000000"/>
    <a:srgbClr val="FE7F00"/>
    <a:srgbClr val="FF9933"/>
    <a:srgbClr val="F39900"/>
    <a:srgbClr val="AE0019"/>
    <a:srgbClr val="34516C"/>
    <a:srgbClr val="E3E5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C18A7F-B038-4FD9-B3CF-C072278B0D2B}" v="5" dt="2024-09-17T08:35:51.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26"/>
  </p:normalViewPr>
  <p:slideViewPr>
    <p:cSldViewPr snapToGrid="0" snapToObjects="1">
      <p:cViewPr varScale="1">
        <p:scale>
          <a:sx n="142" d="100"/>
          <a:sy n="142" d="100"/>
        </p:scale>
        <p:origin x="732" y="12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Pledger" userId="dd7a373e-8b55-4712-b668-17a539ff0718" providerId="ADAL" clId="{C7C18A7F-B038-4FD9-B3CF-C072278B0D2B}"/>
    <pc:docChg chg="undo custSel addSld modSld">
      <pc:chgData name="Joanne Pledger" userId="dd7a373e-8b55-4712-b668-17a539ff0718" providerId="ADAL" clId="{C7C18A7F-B038-4FD9-B3CF-C072278B0D2B}" dt="2024-09-17T08:36:47.177" v="550" actId="20577"/>
      <pc:docMkLst>
        <pc:docMk/>
      </pc:docMkLst>
      <pc:sldChg chg="addSp delSp modSp add mod modNotesTx">
        <pc:chgData name="Joanne Pledger" userId="dd7a373e-8b55-4712-b668-17a539ff0718" providerId="ADAL" clId="{C7C18A7F-B038-4FD9-B3CF-C072278B0D2B}" dt="2024-09-17T08:36:47.177" v="550" actId="20577"/>
        <pc:sldMkLst>
          <pc:docMk/>
          <pc:sldMk cId="2858579497" sldId="311"/>
        </pc:sldMkLst>
        <pc:spChg chg="mod">
          <ac:chgData name="Joanne Pledger" userId="dd7a373e-8b55-4712-b668-17a539ff0718" providerId="ADAL" clId="{C7C18A7F-B038-4FD9-B3CF-C072278B0D2B}" dt="2024-09-17T08:36:47.177" v="550" actId="20577"/>
          <ac:spMkLst>
            <pc:docMk/>
            <pc:sldMk cId="2858579497" sldId="311"/>
            <ac:spMk id="2" creationId="{EA9978BF-554B-A8F5-ED1F-0E4B17D58277}"/>
          </ac:spMkLst>
        </pc:spChg>
        <pc:spChg chg="del">
          <ac:chgData name="Joanne Pledger" userId="dd7a373e-8b55-4712-b668-17a539ff0718" providerId="ADAL" clId="{C7C18A7F-B038-4FD9-B3CF-C072278B0D2B}" dt="2024-09-17T08:32:30.732" v="63" actId="478"/>
          <ac:spMkLst>
            <pc:docMk/>
            <pc:sldMk cId="2858579497" sldId="311"/>
            <ac:spMk id="3" creationId="{FB736F5D-754D-4FBE-6201-6176819999BB}"/>
          </ac:spMkLst>
        </pc:spChg>
        <pc:spChg chg="add mod">
          <ac:chgData name="Joanne Pledger" userId="dd7a373e-8b55-4712-b668-17a539ff0718" providerId="ADAL" clId="{C7C18A7F-B038-4FD9-B3CF-C072278B0D2B}" dt="2024-09-17T08:32:33.424" v="65" actId="1076"/>
          <ac:spMkLst>
            <pc:docMk/>
            <pc:sldMk cId="2858579497" sldId="311"/>
            <ac:spMk id="4" creationId="{945D7D58-67FB-BA8B-0812-E42DEC8B935C}"/>
          </ac:spMkLst>
        </pc:spChg>
      </pc:sldChg>
    </pc:docChg>
  </pc:docChgLst>
  <pc:docChgLst>
    <pc:chgData name="Joanne Pledger (School of Engineering and Computing)" userId="dd7a373e-8b55-4712-b668-17a539ff0718" providerId="ADAL" clId="{63FA0255-0611-46D3-BC77-178454B6B132}"/>
    <pc:docChg chg="undo custSel addSld delSld modSld">
      <pc:chgData name="Joanne Pledger (School of Engineering and Computing)" userId="dd7a373e-8b55-4712-b668-17a539ff0718" providerId="ADAL" clId="{63FA0255-0611-46D3-BC77-178454B6B132}" dt="2024-08-07T13:08:05.752" v="197" actId="207"/>
      <pc:docMkLst>
        <pc:docMk/>
      </pc:docMkLst>
      <pc:sldChg chg="modSp mod">
        <pc:chgData name="Joanne Pledger (School of Engineering and Computing)" userId="dd7a373e-8b55-4712-b668-17a539ff0718" providerId="ADAL" clId="{63FA0255-0611-46D3-BC77-178454B6B132}" dt="2024-08-07T12:59:54.416" v="164" actId="1076"/>
        <pc:sldMkLst>
          <pc:docMk/>
          <pc:sldMk cId="2889044795" sldId="281"/>
        </pc:sldMkLst>
        <pc:spChg chg="mod">
          <ac:chgData name="Joanne Pledger (School of Engineering and Computing)" userId="dd7a373e-8b55-4712-b668-17a539ff0718" providerId="ADAL" clId="{63FA0255-0611-46D3-BC77-178454B6B132}" dt="2024-08-07T12:59:54.416" v="164" actId="1076"/>
          <ac:spMkLst>
            <pc:docMk/>
            <pc:sldMk cId="2889044795" sldId="281"/>
            <ac:spMk id="2" creationId="{00000000-0000-0000-0000-000000000000}"/>
          </ac:spMkLst>
        </pc:spChg>
      </pc:sldChg>
      <pc:sldChg chg="add">
        <pc:chgData name="Joanne Pledger (School of Engineering and Computing)" userId="dd7a373e-8b55-4712-b668-17a539ff0718" providerId="ADAL" clId="{63FA0255-0611-46D3-BC77-178454B6B132}" dt="2024-08-07T13:02:05.141" v="176"/>
        <pc:sldMkLst>
          <pc:docMk/>
          <pc:sldMk cId="1894590991" sldId="289"/>
        </pc:sldMkLst>
      </pc:sldChg>
      <pc:sldChg chg="delSp modSp del mod">
        <pc:chgData name="Joanne Pledger (School of Engineering and Computing)" userId="dd7a373e-8b55-4712-b668-17a539ff0718" providerId="ADAL" clId="{63FA0255-0611-46D3-BC77-178454B6B132}" dt="2024-08-07T13:02:00.390" v="175" actId="47"/>
        <pc:sldMkLst>
          <pc:docMk/>
          <pc:sldMk cId="526534418" sldId="291"/>
        </pc:sldMkLst>
        <pc:picChg chg="mod">
          <ac:chgData name="Joanne Pledger (School of Engineering and Computing)" userId="dd7a373e-8b55-4712-b668-17a539ff0718" providerId="ADAL" clId="{63FA0255-0611-46D3-BC77-178454B6B132}" dt="2024-08-07T11:02:13.511" v="10" actId="1076"/>
          <ac:picMkLst>
            <pc:docMk/>
            <pc:sldMk cId="526534418" sldId="291"/>
            <ac:picMk id="6" creationId="{DABB335C-9FA8-84E1-57AE-D9FB4F7AE7CE}"/>
          </ac:picMkLst>
        </pc:picChg>
        <pc:picChg chg="mod">
          <ac:chgData name="Joanne Pledger (School of Engineering and Computing)" userId="dd7a373e-8b55-4712-b668-17a539ff0718" providerId="ADAL" clId="{63FA0255-0611-46D3-BC77-178454B6B132}" dt="2024-08-07T11:02:15.062" v="11" actId="1076"/>
          <ac:picMkLst>
            <pc:docMk/>
            <pc:sldMk cId="526534418" sldId="291"/>
            <ac:picMk id="8" creationId="{A9A7D2E3-78DA-B213-A32E-0CDA0A5972E1}"/>
          </ac:picMkLst>
        </pc:picChg>
        <pc:picChg chg="del">
          <ac:chgData name="Joanne Pledger (School of Engineering and Computing)" userId="dd7a373e-8b55-4712-b668-17a539ff0718" providerId="ADAL" clId="{63FA0255-0611-46D3-BC77-178454B6B132}" dt="2024-08-07T11:01:42.288" v="0" actId="478"/>
          <ac:picMkLst>
            <pc:docMk/>
            <pc:sldMk cId="526534418" sldId="291"/>
            <ac:picMk id="11" creationId="{8850121B-27B5-DD70-D507-40CFB74AAA82}"/>
          </ac:picMkLst>
        </pc:picChg>
        <pc:picChg chg="del">
          <ac:chgData name="Joanne Pledger (School of Engineering and Computing)" userId="dd7a373e-8b55-4712-b668-17a539ff0718" providerId="ADAL" clId="{63FA0255-0611-46D3-BC77-178454B6B132}" dt="2024-08-07T11:01:42.751" v="1" actId="478"/>
          <ac:picMkLst>
            <pc:docMk/>
            <pc:sldMk cId="526534418" sldId="291"/>
            <ac:picMk id="13" creationId="{711EB809-77B1-2981-D520-60426D519250}"/>
          </ac:picMkLst>
        </pc:picChg>
      </pc:sldChg>
      <pc:sldChg chg="addSp delSp modSp mod">
        <pc:chgData name="Joanne Pledger (School of Engineering and Computing)" userId="dd7a373e-8b55-4712-b668-17a539ff0718" providerId="ADAL" clId="{63FA0255-0611-46D3-BC77-178454B6B132}" dt="2024-08-07T13:00:07.254" v="168"/>
        <pc:sldMkLst>
          <pc:docMk/>
          <pc:sldMk cId="741821852" sldId="296"/>
        </pc:sldMkLst>
        <pc:spChg chg="del mod">
          <ac:chgData name="Joanne Pledger (School of Engineering and Computing)" userId="dd7a373e-8b55-4712-b668-17a539ff0718" providerId="ADAL" clId="{63FA0255-0611-46D3-BC77-178454B6B132}" dt="2024-08-07T13:00:01.172" v="166" actId="478"/>
          <ac:spMkLst>
            <pc:docMk/>
            <pc:sldMk cId="741821852" sldId="296"/>
            <ac:spMk id="2" creationId="{00000000-0000-0000-0000-000000000000}"/>
          </ac:spMkLst>
        </pc:spChg>
        <pc:spChg chg="add del mod">
          <ac:chgData name="Joanne Pledger (School of Engineering and Computing)" userId="dd7a373e-8b55-4712-b668-17a539ff0718" providerId="ADAL" clId="{63FA0255-0611-46D3-BC77-178454B6B132}" dt="2024-08-07T13:00:02.654" v="167" actId="478"/>
          <ac:spMkLst>
            <pc:docMk/>
            <pc:sldMk cId="741821852" sldId="296"/>
            <ac:spMk id="4" creationId="{ACD21CB7-2694-7136-3086-7B84D21916F2}"/>
          </ac:spMkLst>
        </pc:spChg>
        <pc:spChg chg="add mod">
          <ac:chgData name="Joanne Pledger (School of Engineering and Computing)" userId="dd7a373e-8b55-4712-b668-17a539ff0718" providerId="ADAL" clId="{63FA0255-0611-46D3-BC77-178454B6B132}" dt="2024-08-07T13:00:07.254" v="168"/>
          <ac:spMkLst>
            <pc:docMk/>
            <pc:sldMk cId="741821852" sldId="296"/>
            <ac:spMk id="5" creationId="{6CADED9E-72D8-2234-236D-C3EBBEA71DC8}"/>
          </ac:spMkLst>
        </pc:spChg>
      </pc:sldChg>
      <pc:sldChg chg="modSp mod">
        <pc:chgData name="Joanne Pledger (School of Engineering and Computing)" userId="dd7a373e-8b55-4712-b668-17a539ff0718" providerId="ADAL" clId="{63FA0255-0611-46D3-BC77-178454B6B132}" dt="2024-08-07T13:00:27.872" v="169" actId="255"/>
        <pc:sldMkLst>
          <pc:docMk/>
          <pc:sldMk cId="3435675411" sldId="297"/>
        </pc:sldMkLst>
        <pc:spChg chg="mod">
          <ac:chgData name="Joanne Pledger (School of Engineering and Computing)" userId="dd7a373e-8b55-4712-b668-17a539ff0718" providerId="ADAL" clId="{63FA0255-0611-46D3-BC77-178454B6B132}" dt="2024-08-07T13:00:27.872" v="169" actId="255"/>
          <ac:spMkLst>
            <pc:docMk/>
            <pc:sldMk cId="3435675411" sldId="297"/>
            <ac:spMk id="2" creationId="{00000000-0000-0000-0000-000000000000}"/>
          </ac:spMkLst>
        </pc:spChg>
      </pc:sldChg>
      <pc:sldChg chg="addSp delSp modSp mod">
        <pc:chgData name="Joanne Pledger (School of Engineering and Computing)" userId="dd7a373e-8b55-4712-b668-17a539ff0718" providerId="ADAL" clId="{63FA0255-0611-46D3-BC77-178454B6B132}" dt="2024-08-07T13:00:39.465" v="174"/>
        <pc:sldMkLst>
          <pc:docMk/>
          <pc:sldMk cId="1414853930" sldId="298"/>
        </pc:sldMkLst>
        <pc:spChg chg="del">
          <ac:chgData name="Joanne Pledger (School of Engineering and Computing)" userId="dd7a373e-8b55-4712-b668-17a539ff0718" providerId="ADAL" clId="{63FA0255-0611-46D3-BC77-178454B6B132}" dt="2024-08-07T13:00:37.435" v="172" actId="478"/>
          <ac:spMkLst>
            <pc:docMk/>
            <pc:sldMk cId="1414853930" sldId="298"/>
            <ac:spMk id="2" creationId="{00000000-0000-0000-0000-000000000000}"/>
          </ac:spMkLst>
        </pc:spChg>
        <pc:spChg chg="add del mod">
          <ac:chgData name="Joanne Pledger (School of Engineering and Computing)" userId="dd7a373e-8b55-4712-b668-17a539ff0718" providerId="ADAL" clId="{63FA0255-0611-46D3-BC77-178454B6B132}" dt="2024-08-07T13:00:36.165" v="171"/>
          <ac:spMkLst>
            <pc:docMk/>
            <pc:sldMk cId="1414853930" sldId="298"/>
            <ac:spMk id="4" creationId="{185EAC3B-EC34-56A7-1235-8D37D3C7973A}"/>
          </ac:spMkLst>
        </pc:spChg>
        <pc:spChg chg="add del mod">
          <ac:chgData name="Joanne Pledger (School of Engineering and Computing)" userId="dd7a373e-8b55-4712-b668-17a539ff0718" providerId="ADAL" clId="{63FA0255-0611-46D3-BC77-178454B6B132}" dt="2024-08-07T13:00:39.143" v="173" actId="478"/>
          <ac:spMkLst>
            <pc:docMk/>
            <pc:sldMk cId="1414853930" sldId="298"/>
            <ac:spMk id="6" creationId="{B00EB3B6-E2D6-DB90-DB04-6BBC6C13FEEF}"/>
          </ac:spMkLst>
        </pc:spChg>
        <pc:spChg chg="add mod">
          <ac:chgData name="Joanne Pledger (School of Engineering and Computing)" userId="dd7a373e-8b55-4712-b668-17a539ff0718" providerId="ADAL" clId="{63FA0255-0611-46D3-BC77-178454B6B132}" dt="2024-08-07T13:00:39.465" v="174"/>
          <ac:spMkLst>
            <pc:docMk/>
            <pc:sldMk cId="1414853930" sldId="298"/>
            <ac:spMk id="7" creationId="{3764CC17-C63B-700A-BD0C-3A5F892B72C1}"/>
          </ac:spMkLst>
        </pc:spChg>
      </pc:sldChg>
      <pc:sldChg chg="modSp mod">
        <pc:chgData name="Joanne Pledger (School of Engineering and Computing)" userId="dd7a373e-8b55-4712-b668-17a539ff0718" providerId="ADAL" clId="{63FA0255-0611-46D3-BC77-178454B6B132}" dt="2024-08-07T13:07:58.337" v="196" actId="207"/>
        <pc:sldMkLst>
          <pc:docMk/>
          <pc:sldMk cId="2685653365" sldId="299"/>
        </pc:sldMkLst>
        <pc:spChg chg="mod">
          <ac:chgData name="Joanne Pledger (School of Engineering and Computing)" userId="dd7a373e-8b55-4712-b668-17a539ff0718" providerId="ADAL" clId="{63FA0255-0611-46D3-BC77-178454B6B132}" dt="2024-08-07T13:07:52.526" v="195" actId="207"/>
          <ac:spMkLst>
            <pc:docMk/>
            <pc:sldMk cId="2685653365" sldId="299"/>
            <ac:spMk id="4" creationId="{F2BCCE51-DF9F-4D3B-F027-9670A66892D0}"/>
          </ac:spMkLst>
        </pc:spChg>
        <pc:spChg chg="mod">
          <ac:chgData name="Joanne Pledger (School of Engineering and Computing)" userId="dd7a373e-8b55-4712-b668-17a539ff0718" providerId="ADAL" clId="{63FA0255-0611-46D3-BC77-178454B6B132}" dt="2024-08-07T13:07:45.083" v="194" actId="207"/>
          <ac:spMkLst>
            <pc:docMk/>
            <pc:sldMk cId="2685653365" sldId="299"/>
            <ac:spMk id="5" creationId="{B99183B6-1861-372A-B1FC-2D69CE4DAA8A}"/>
          </ac:spMkLst>
        </pc:spChg>
        <pc:spChg chg="mod">
          <ac:chgData name="Joanne Pledger (School of Engineering and Computing)" userId="dd7a373e-8b55-4712-b668-17a539ff0718" providerId="ADAL" clId="{63FA0255-0611-46D3-BC77-178454B6B132}" dt="2024-08-07T13:07:58.337" v="196" actId="207"/>
          <ac:spMkLst>
            <pc:docMk/>
            <pc:sldMk cId="2685653365" sldId="299"/>
            <ac:spMk id="7" creationId="{71DCB61F-E159-DEEB-60BF-16E59F67BD30}"/>
          </ac:spMkLst>
        </pc:spChg>
      </pc:sldChg>
      <pc:sldChg chg="modSp mod">
        <pc:chgData name="Joanne Pledger (School of Engineering and Computing)" userId="dd7a373e-8b55-4712-b668-17a539ff0718" providerId="ADAL" clId="{63FA0255-0611-46D3-BC77-178454B6B132}" dt="2024-08-07T13:08:05.752" v="197" actId="207"/>
        <pc:sldMkLst>
          <pc:docMk/>
          <pc:sldMk cId="2331705977" sldId="300"/>
        </pc:sldMkLst>
        <pc:spChg chg="mod">
          <ac:chgData name="Joanne Pledger (School of Engineering and Computing)" userId="dd7a373e-8b55-4712-b668-17a539ff0718" providerId="ADAL" clId="{63FA0255-0611-46D3-BC77-178454B6B132}" dt="2024-08-07T13:08:05.752" v="197" actId="207"/>
          <ac:spMkLst>
            <pc:docMk/>
            <pc:sldMk cId="2331705977" sldId="300"/>
            <ac:spMk id="3" creationId="{934E7974-AA05-FB26-FDF6-E193BE133E38}"/>
          </ac:spMkLst>
        </pc:spChg>
        <pc:spChg chg="mod">
          <ac:chgData name="Joanne Pledger (School of Engineering and Computing)" userId="dd7a373e-8b55-4712-b668-17a539ff0718" providerId="ADAL" clId="{63FA0255-0611-46D3-BC77-178454B6B132}" dt="2024-08-07T13:08:05.752" v="197" actId="207"/>
          <ac:spMkLst>
            <pc:docMk/>
            <pc:sldMk cId="2331705977" sldId="300"/>
            <ac:spMk id="9" creationId="{AF978832-8123-004E-0962-25374F44CD0E}"/>
          </ac:spMkLst>
        </pc:spChg>
      </pc:sldChg>
      <pc:sldChg chg="addSp delSp modSp mod">
        <pc:chgData name="Joanne Pledger (School of Engineering and Computing)" userId="dd7a373e-8b55-4712-b668-17a539ff0718" providerId="ADAL" clId="{63FA0255-0611-46D3-BC77-178454B6B132}" dt="2024-08-07T13:05:39.146" v="193" actId="1076"/>
        <pc:sldMkLst>
          <pc:docMk/>
          <pc:sldMk cId="183529040" sldId="309"/>
        </pc:sldMkLst>
        <pc:spChg chg="mod">
          <ac:chgData name="Joanne Pledger (School of Engineering and Computing)" userId="dd7a373e-8b55-4712-b668-17a539ff0718" providerId="ADAL" clId="{63FA0255-0611-46D3-BC77-178454B6B132}" dt="2024-08-07T12:58:30.708" v="161" actId="20577"/>
          <ac:spMkLst>
            <pc:docMk/>
            <pc:sldMk cId="183529040" sldId="309"/>
            <ac:spMk id="2" creationId="{05011E1F-4BF3-F7B6-A2EB-7C9087A93711}"/>
          </ac:spMkLst>
        </pc:spChg>
        <pc:spChg chg="del">
          <ac:chgData name="Joanne Pledger (School of Engineering and Computing)" userId="dd7a373e-8b55-4712-b668-17a539ff0718" providerId="ADAL" clId="{63FA0255-0611-46D3-BC77-178454B6B132}" dt="2024-08-07T11:02:24.361" v="12" actId="478"/>
          <ac:spMkLst>
            <pc:docMk/>
            <pc:sldMk cId="183529040" sldId="309"/>
            <ac:spMk id="10" creationId="{7CEFB171-F895-09EB-3FA7-623163401BAE}"/>
          </ac:spMkLst>
        </pc:spChg>
        <pc:spChg chg="add del mod">
          <ac:chgData name="Joanne Pledger (School of Engineering and Computing)" userId="dd7a373e-8b55-4712-b668-17a539ff0718" providerId="ADAL" clId="{63FA0255-0611-46D3-BC77-178454B6B132}" dt="2024-08-07T11:12:11.995" v="138" actId="478"/>
          <ac:spMkLst>
            <pc:docMk/>
            <pc:sldMk cId="183529040" sldId="309"/>
            <ac:spMk id="11" creationId="{FE6D6D17-C4B5-C75B-A312-2122630B0D85}"/>
          </ac:spMkLst>
        </pc:spChg>
        <pc:spChg chg="add del mod topLvl">
          <ac:chgData name="Joanne Pledger (School of Engineering and Computing)" userId="dd7a373e-8b55-4712-b668-17a539ff0718" providerId="ADAL" clId="{63FA0255-0611-46D3-BC77-178454B6B132}" dt="2024-08-07T13:02:09.210" v="177" actId="478"/>
          <ac:spMkLst>
            <pc:docMk/>
            <pc:sldMk cId="183529040" sldId="309"/>
            <ac:spMk id="13" creationId="{62313571-4B37-643F-60D2-E558D40BF063}"/>
          </ac:spMkLst>
        </pc:spChg>
        <pc:grpChg chg="add del mod">
          <ac:chgData name="Joanne Pledger (School of Engineering and Computing)" userId="dd7a373e-8b55-4712-b668-17a539ff0718" providerId="ADAL" clId="{63FA0255-0611-46D3-BC77-178454B6B132}" dt="2024-08-07T13:02:09.210" v="177" actId="478"/>
          <ac:grpSpMkLst>
            <pc:docMk/>
            <pc:sldMk cId="183529040" sldId="309"/>
            <ac:grpSpMk id="3" creationId="{78CAFEA3-B6F4-F5F1-3A8D-A92F6B08E6C8}"/>
          </ac:grpSpMkLst>
        </pc:grpChg>
        <pc:grpChg chg="del">
          <ac:chgData name="Joanne Pledger (School of Engineering and Computing)" userId="dd7a373e-8b55-4712-b668-17a539ff0718" providerId="ADAL" clId="{63FA0255-0611-46D3-BC77-178454B6B132}" dt="2024-08-07T11:07:05.009" v="51" actId="478"/>
          <ac:grpSpMkLst>
            <pc:docMk/>
            <pc:sldMk cId="183529040" sldId="309"/>
            <ac:grpSpMk id="3" creationId="{C9315B76-9C69-8495-3FD4-87B8F85E93BB}"/>
          </ac:grpSpMkLst>
        </pc:grpChg>
        <pc:grpChg chg="add mod">
          <ac:chgData name="Joanne Pledger (School of Engineering and Computing)" userId="dd7a373e-8b55-4712-b668-17a539ff0718" providerId="ADAL" clId="{63FA0255-0611-46D3-BC77-178454B6B132}" dt="2024-08-07T13:05:27.361" v="192" actId="1076"/>
          <ac:grpSpMkLst>
            <pc:docMk/>
            <pc:sldMk cId="183529040" sldId="309"/>
            <ac:grpSpMk id="6" creationId="{0F4E25D7-7849-C769-D7AA-D1C2D0B6E000}"/>
          </ac:grpSpMkLst>
        </pc:grpChg>
        <pc:grpChg chg="add mod">
          <ac:chgData name="Joanne Pledger (School of Engineering and Computing)" userId="dd7a373e-8b55-4712-b668-17a539ff0718" providerId="ADAL" clId="{63FA0255-0611-46D3-BC77-178454B6B132}" dt="2024-08-07T13:05:39.146" v="193" actId="1076"/>
          <ac:grpSpMkLst>
            <pc:docMk/>
            <pc:sldMk cId="183529040" sldId="309"/>
            <ac:grpSpMk id="11" creationId="{2E98D09A-91D4-D61D-7039-10083C3AAE1C}"/>
          </ac:grpSpMkLst>
        </pc:grpChg>
        <pc:picChg chg="mod">
          <ac:chgData name="Joanne Pledger (School of Engineering and Computing)" userId="dd7a373e-8b55-4712-b668-17a539ff0718" providerId="ADAL" clId="{63FA0255-0611-46D3-BC77-178454B6B132}" dt="2024-08-07T13:03:55.301" v="190" actId="164"/>
          <ac:picMkLst>
            <pc:docMk/>
            <pc:sldMk cId="183529040" sldId="309"/>
            <ac:picMk id="4" creationId="{E1D586BC-0ED4-7519-EB05-32FA23DB98F0}"/>
          </ac:picMkLst>
        </pc:picChg>
        <pc:picChg chg="del mod topLvl">
          <ac:chgData name="Joanne Pledger (School of Engineering and Computing)" userId="dd7a373e-8b55-4712-b668-17a539ff0718" providerId="ADAL" clId="{63FA0255-0611-46D3-BC77-178454B6B132}" dt="2024-08-07T13:02:10.463" v="178" actId="478"/>
          <ac:picMkLst>
            <pc:docMk/>
            <pc:sldMk cId="183529040" sldId="309"/>
            <ac:picMk id="5" creationId="{343D376F-8005-D364-F42F-1A25C526F991}"/>
          </ac:picMkLst>
        </pc:picChg>
        <pc:picChg chg="del mod topLvl">
          <ac:chgData name="Joanne Pledger (School of Engineering and Computing)" userId="dd7a373e-8b55-4712-b668-17a539ff0718" providerId="ADAL" clId="{63FA0255-0611-46D3-BC77-178454B6B132}" dt="2024-08-07T11:07:05.009" v="51" actId="478"/>
          <ac:picMkLst>
            <pc:docMk/>
            <pc:sldMk cId="183529040" sldId="309"/>
            <ac:picMk id="6" creationId="{FF66F7FE-FDFE-2F44-2E85-FF60AC8F4FA5}"/>
          </ac:picMkLst>
        </pc:picChg>
        <pc:picChg chg="del topLvl">
          <ac:chgData name="Joanne Pledger (School of Engineering and Computing)" userId="dd7a373e-8b55-4712-b668-17a539ff0718" providerId="ADAL" clId="{63FA0255-0611-46D3-BC77-178454B6B132}" dt="2024-08-07T13:02:11.685" v="179" actId="478"/>
          <ac:picMkLst>
            <pc:docMk/>
            <pc:sldMk cId="183529040" sldId="309"/>
            <ac:picMk id="7" creationId="{FFD43713-5E18-37B3-4D4A-F46796192BC4}"/>
          </ac:picMkLst>
        </pc:picChg>
        <pc:picChg chg="mod">
          <ac:chgData name="Joanne Pledger (School of Engineering and Computing)" userId="dd7a373e-8b55-4712-b668-17a539ff0718" providerId="ADAL" clId="{63FA0255-0611-46D3-BC77-178454B6B132}" dt="2024-08-07T13:02:22.679" v="180"/>
          <ac:picMkLst>
            <pc:docMk/>
            <pc:sldMk cId="183529040" sldId="309"/>
            <ac:picMk id="8" creationId="{99698A5D-3645-8A32-7533-876167C9F484}"/>
          </ac:picMkLst>
        </pc:picChg>
        <pc:picChg chg="mod">
          <ac:chgData name="Joanne Pledger (School of Engineering and Computing)" userId="dd7a373e-8b55-4712-b668-17a539ff0718" providerId="ADAL" clId="{63FA0255-0611-46D3-BC77-178454B6B132}" dt="2024-08-07T13:03:55.301" v="190" actId="164"/>
          <ac:picMkLst>
            <pc:docMk/>
            <pc:sldMk cId="183529040" sldId="309"/>
            <ac:picMk id="9" creationId="{7F57C36B-F20A-BAA5-885D-5FB372803D1C}"/>
          </ac:picMkLst>
        </pc:picChg>
        <pc:picChg chg="mod">
          <ac:chgData name="Joanne Pledger (School of Engineering and Computing)" userId="dd7a373e-8b55-4712-b668-17a539ff0718" providerId="ADAL" clId="{63FA0255-0611-46D3-BC77-178454B6B132}" dt="2024-08-07T13:02:22.679" v="180"/>
          <ac:picMkLst>
            <pc:docMk/>
            <pc:sldMk cId="183529040" sldId="309"/>
            <ac:picMk id="10" creationId="{BDA1C069-7247-525F-8192-5E635A306D34}"/>
          </ac:picMkLst>
        </pc:picChg>
        <pc:picChg chg="mod">
          <ac:chgData name="Joanne Pledger (School of Engineering and Computing)" userId="dd7a373e-8b55-4712-b668-17a539ff0718" providerId="ADAL" clId="{63FA0255-0611-46D3-BC77-178454B6B132}" dt="2024-08-07T13:03:55.301" v="190" actId="164"/>
          <ac:picMkLst>
            <pc:docMk/>
            <pc:sldMk cId="183529040" sldId="309"/>
            <ac:picMk id="12" creationId="{03FE453D-34F1-87DF-1207-9DCF0CCBD69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5D4C0-8CF7-458A-9416-455AF30616C0}" type="datetimeFigureOut">
              <a:rPr lang="en-GB" smtClean="0"/>
              <a:t>17/09/2024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1E4ED-87A9-462E-816B-90CCEB995EBC}" type="slidenum">
              <a:rPr lang="en-GB" smtClean="0"/>
              <a:t>‹#›</a:t>
            </a:fld>
            <a:endParaRPr lang="en-GB"/>
          </a:p>
        </p:txBody>
      </p:sp>
    </p:spTree>
    <p:extLst>
      <p:ext uri="{BB962C8B-B14F-4D97-AF65-F5344CB8AC3E}">
        <p14:creationId xmlns:p14="http://schemas.microsoft.com/office/powerpoint/2010/main" val="374405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C1E4ED-87A9-462E-816B-90CCEB995EBC}" type="slidenum">
              <a:rPr lang="en-GB" smtClean="0"/>
              <a:t>24</a:t>
            </a:fld>
            <a:endParaRPr lang="en-GB"/>
          </a:p>
        </p:txBody>
      </p:sp>
    </p:spTree>
    <p:extLst>
      <p:ext uri="{BB962C8B-B14F-4D97-AF65-F5344CB8AC3E}">
        <p14:creationId xmlns:p14="http://schemas.microsoft.com/office/powerpoint/2010/main" val="368560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UCLan Title Red">
    <p:bg>
      <p:bgPr>
        <a:solidFill>
          <a:srgbClr val="AE001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FFFFFF"/>
                </a:solidFill>
                <a:latin typeface="Avenir Next LT Pro" panose="020B0504020202020204" pitchFamily="34" charset="0"/>
                <a:cs typeface="Avenir Next LT Pro" panose="020B05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FFFFFF"/>
                </a:solidFill>
                <a:latin typeface="Avenir Next Medium"/>
                <a:cs typeface="Avenir Next Medium"/>
              </a:rPr>
              <a:t>Where opportunity creates success</a:t>
            </a:r>
          </a:p>
        </p:txBody>
      </p:sp>
      <p:pic>
        <p:nvPicPr>
          <p:cNvPr id="9" name="Picture 8"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UCLan Table">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1" baseline="0">
                <a:solidFill>
                  <a:srgbClr val="34516C"/>
                </a:solidFill>
                <a:latin typeface="Avenir Next LT Pro" panose="020B0504020202020204" pitchFamily="34" charset="0"/>
                <a:cs typeface="Avenir Next LT Pro" panose="020B0504020202020204" pitchFamily="34" charset="0"/>
              </a:defRPr>
            </a:lvl1pPr>
          </a:lstStyle>
          <a:p>
            <a:r>
              <a:rPr lang="en-US" dirty="0"/>
              <a:t>Slide titles should be clear and captivating</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graphicFrame>
        <p:nvGraphicFramePr>
          <p:cNvPr id="6" name="Table 5"/>
          <p:cNvGraphicFramePr>
            <a:graphicFrameLocks noGrp="1"/>
          </p:cNvGraphicFramePr>
          <p:nvPr userDrawn="1">
            <p:extLst>
              <p:ext uri="{D42A27DB-BD31-4B8C-83A1-F6EECF244321}">
                <p14:modId xmlns:p14="http://schemas.microsoft.com/office/powerpoint/2010/main" val="577816273"/>
              </p:ext>
            </p:extLst>
          </p:nvPr>
        </p:nvGraphicFramePr>
        <p:xfrm>
          <a:off x="650124" y="1320036"/>
          <a:ext cx="7771980" cy="2688200"/>
        </p:xfrm>
        <a:graphic>
          <a:graphicData uri="http://schemas.openxmlformats.org/drawingml/2006/table">
            <a:tbl>
              <a:tblPr firstRow="1" bandRow="1">
                <a:tableStyleId>{073A0DAA-6AF3-43AB-8588-CEC1D06C72B9}</a:tableStyleId>
              </a:tblPr>
              <a:tblGrid>
                <a:gridCol w="1295330">
                  <a:extLst>
                    <a:ext uri="{9D8B030D-6E8A-4147-A177-3AD203B41FA5}">
                      <a16:colId xmlns:a16="http://schemas.microsoft.com/office/drawing/2014/main" val="20000"/>
                    </a:ext>
                  </a:extLst>
                </a:gridCol>
                <a:gridCol w="1295330">
                  <a:extLst>
                    <a:ext uri="{9D8B030D-6E8A-4147-A177-3AD203B41FA5}">
                      <a16:colId xmlns:a16="http://schemas.microsoft.com/office/drawing/2014/main" val="20001"/>
                    </a:ext>
                  </a:extLst>
                </a:gridCol>
                <a:gridCol w="1295330">
                  <a:extLst>
                    <a:ext uri="{9D8B030D-6E8A-4147-A177-3AD203B41FA5}">
                      <a16:colId xmlns:a16="http://schemas.microsoft.com/office/drawing/2014/main" val="20002"/>
                    </a:ext>
                  </a:extLst>
                </a:gridCol>
                <a:gridCol w="1295330">
                  <a:extLst>
                    <a:ext uri="{9D8B030D-6E8A-4147-A177-3AD203B41FA5}">
                      <a16:colId xmlns:a16="http://schemas.microsoft.com/office/drawing/2014/main" val="20003"/>
                    </a:ext>
                  </a:extLst>
                </a:gridCol>
                <a:gridCol w="1295330">
                  <a:extLst>
                    <a:ext uri="{9D8B030D-6E8A-4147-A177-3AD203B41FA5}">
                      <a16:colId xmlns:a16="http://schemas.microsoft.com/office/drawing/2014/main" val="20004"/>
                    </a:ext>
                  </a:extLst>
                </a:gridCol>
                <a:gridCol w="1295330">
                  <a:extLst>
                    <a:ext uri="{9D8B030D-6E8A-4147-A177-3AD203B41FA5}">
                      <a16:colId xmlns:a16="http://schemas.microsoft.com/office/drawing/2014/main" val="20005"/>
                    </a:ext>
                  </a:extLst>
                </a:gridCol>
              </a:tblGrid>
              <a:tr h="672050">
                <a:tc>
                  <a:txBody>
                    <a:bodyPr/>
                    <a:lstStyle/>
                    <a:p>
                      <a:endParaRPr lang="en-US" b="0" dirty="0"/>
                    </a:p>
                  </a:txBody>
                  <a:tcPr/>
                </a:tc>
                <a:tc>
                  <a:txBody>
                    <a:bodyPr/>
                    <a:lstStyle/>
                    <a:p>
                      <a:endParaRPr lang="en-US" b="0" dirty="0"/>
                    </a:p>
                  </a:txBody>
                  <a:tcPr/>
                </a:tc>
                <a:tc>
                  <a:txBody>
                    <a:bodyPr/>
                    <a:lstStyle/>
                    <a:p>
                      <a:endParaRPr lang="en-US" b="0" dirty="0"/>
                    </a:p>
                  </a:txBody>
                  <a:tcPr/>
                </a:tc>
                <a:tc>
                  <a:txBody>
                    <a:bodyPr/>
                    <a:lstStyle/>
                    <a:p>
                      <a:endParaRPr lang="en-US" b="0" dirty="0"/>
                    </a:p>
                  </a:txBody>
                  <a:tcPr/>
                </a:tc>
                <a:tc>
                  <a:txBody>
                    <a:bodyPr/>
                    <a:lstStyle/>
                    <a:p>
                      <a:endParaRPr lang="en-US" b="0" dirty="0"/>
                    </a:p>
                  </a:txBody>
                  <a:tcPr/>
                </a:tc>
                <a:tc>
                  <a:txBody>
                    <a:bodyPr/>
                    <a:lstStyle/>
                    <a:p>
                      <a:endParaRPr lang="en-US" b="0" dirty="0"/>
                    </a:p>
                  </a:txBody>
                  <a:tcPr/>
                </a:tc>
                <a:extLst>
                  <a:ext uri="{0D108BD9-81ED-4DB2-BD59-A6C34878D82A}">
                    <a16:rowId xmlns:a16="http://schemas.microsoft.com/office/drawing/2014/main" val="10000"/>
                  </a:ext>
                </a:extLst>
              </a:tr>
              <a:tr h="6720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6720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6720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6688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CLan Text - 2 col">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1" baseline="0">
                <a:solidFill>
                  <a:srgbClr val="34516C"/>
                </a:solidFill>
                <a:latin typeface="Avenir Next LT Pro" panose="020B0504020202020204" pitchFamily="34" charset="0"/>
                <a:cs typeface="Avenir Next LT Pro" panose="020B0504020202020204" pitchFamily="34" charset="0"/>
              </a:defRPr>
            </a:lvl1pPr>
          </a:lstStyle>
          <a:p>
            <a:r>
              <a:rPr lang="en-US" dirty="0"/>
              <a:t>Text can work in single or multiple columns</a:t>
            </a:r>
          </a:p>
        </p:txBody>
      </p:sp>
      <p:sp>
        <p:nvSpPr>
          <p:cNvPr id="3" name="Content Placeholder 2"/>
          <p:cNvSpPr>
            <a:spLocks noGrp="1"/>
          </p:cNvSpPr>
          <p:nvPr>
            <p:ph idx="1"/>
          </p:nvPr>
        </p:nvSpPr>
        <p:spPr>
          <a:xfrm>
            <a:off x="650127" y="1200151"/>
            <a:ext cx="3801921"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
        <p:nvSpPr>
          <p:cNvPr id="8"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36382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CLan Text - 3 col">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1" baseline="0">
                <a:solidFill>
                  <a:srgbClr val="34516C"/>
                </a:solidFill>
                <a:latin typeface="Avenir Next LT Pro" panose="020B0504020202020204" pitchFamily="34" charset="0"/>
                <a:cs typeface="Avenir Next LT Pro" panose="020B0504020202020204" pitchFamily="34" charset="0"/>
              </a:defRPr>
            </a:lvl1pPr>
          </a:lstStyle>
          <a:p>
            <a:r>
              <a:rPr lang="en-US" dirty="0"/>
              <a:t>Text can work alongside imagery and charts</a:t>
            </a:r>
          </a:p>
        </p:txBody>
      </p:sp>
      <p:sp>
        <p:nvSpPr>
          <p:cNvPr id="3" name="Content Placeholder 2"/>
          <p:cNvSpPr>
            <a:spLocks noGrp="1"/>
          </p:cNvSpPr>
          <p:nvPr>
            <p:ph idx="1"/>
          </p:nvPr>
        </p:nvSpPr>
        <p:spPr>
          <a:xfrm>
            <a:off x="650127" y="1200151"/>
            <a:ext cx="2424925"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Click to edit Master text styles</a:t>
            </a:r>
          </a:p>
          <a:p>
            <a:pPr lvl="1"/>
            <a:r>
              <a:rPr lang="en-US" dirty="0"/>
              <a:t>Second level</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
        <p:nvSpPr>
          <p:cNvPr id="6" name="Content Placeholder 2"/>
          <p:cNvSpPr>
            <a:spLocks noGrp="1"/>
          </p:cNvSpPr>
          <p:nvPr>
            <p:ph idx="12"/>
          </p:nvPr>
        </p:nvSpPr>
        <p:spPr>
          <a:xfrm>
            <a:off x="3359538" y="1200151"/>
            <a:ext cx="2424925"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
        <p:nvSpPr>
          <p:cNvPr id="7" name="Content Placeholder 2"/>
          <p:cNvSpPr>
            <a:spLocks noGrp="1"/>
          </p:cNvSpPr>
          <p:nvPr>
            <p:ph idx="13"/>
          </p:nvPr>
        </p:nvSpPr>
        <p:spPr>
          <a:xfrm>
            <a:off x="6068948" y="1200151"/>
            <a:ext cx="2424925"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9720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CLan - Full screen image">
    <p:bg>
      <p:bgRef idx="1001">
        <a:schemeClr val="bg2"/>
      </p:bgRef>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0"/>
            <a:ext cx="9143999" cy="5143500"/>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1935547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CLan Feature Red">
    <p:bg>
      <p:bgPr>
        <a:solidFill>
          <a:srgbClr val="AE0019"/>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50127" y="1200151"/>
            <a:ext cx="3801921" cy="3394472"/>
          </a:xfrm>
        </p:spPr>
        <p:txBody>
          <a:bodyPr lIns="0" tIns="0" rIns="0" bIns="0" anchor="t" anchorCtr="0">
            <a:noAutofit/>
          </a:bodyPr>
          <a:lstStyle>
            <a:lvl1pPr marL="0" indent="0" algn="l">
              <a:lnSpc>
                <a:spcPct val="90000"/>
              </a:lnSpc>
              <a:buNone/>
              <a:defRPr sz="3200" b="1" i="0" baseline="0">
                <a:solidFill>
                  <a:srgbClr val="FFFFFF"/>
                </a:solidFill>
                <a:latin typeface="Avenir Next LT Pro" panose="020B0504020202020204" pitchFamily="34" charset="0"/>
                <a:cs typeface="Avenir Next LT Pro" panose="020B0504020202020204" pitchFamily="34" charset="0"/>
              </a:defRPr>
            </a:lvl1pPr>
            <a:lvl2pPr algn="l">
              <a:defRPr sz="1400">
                <a:solidFill>
                  <a:srgbClr val="FFFFFF"/>
                </a:solidFill>
                <a:latin typeface="Avenir Next Bold"/>
                <a:cs typeface="Avenir Next Bold"/>
              </a:defRPr>
            </a:lvl2pPr>
            <a:lvl3pPr algn="l">
              <a:defRPr sz="1400">
                <a:solidFill>
                  <a:srgbClr val="FFFFFF"/>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Quotes, features </a:t>
            </a:r>
            <a:br>
              <a:rPr lang="en-US" dirty="0"/>
            </a:br>
            <a:r>
              <a:rPr lang="en-US" dirty="0"/>
              <a:t>or statistics can </a:t>
            </a:r>
            <a:br>
              <a:rPr lang="en-US" dirty="0"/>
            </a:br>
            <a:r>
              <a:rPr lang="en-US" dirty="0"/>
              <a:t>be pulled out in </a:t>
            </a:r>
            <a:br>
              <a:rPr lang="en-US" dirty="0"/>
            </a:br>
            <a:r>
              <a:rPr lang="en-US" dirty="0"/>
              <a:t>a larger style.</a:t>
            </a:r>
          </a:p>
        </p:txBody>
      </p:sp>
      <p:pic>
        <p:nvPicPr>
          <p:cNvPr id="6" name="Picture 5"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
        <p:nvSpPr>
          <p:cNvPr id="11"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FFFFFF"/>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FFFFFF"/>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43190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CLan Feature Blue">
    <p:bg>
      <p:bgPr>
        <a:solidFill>
          <a:srgbClr val="0D6BA0"/>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50127" y="1200151"/>
            <a:ext cx="3801921" cy="3394472"/>
          </a:xfrm>
        </p:spPr>
        <p:txBody>
          <a:bodyPr lIns="0" tIns="0" rIns="0" bIns="0" anchor="t" anchorCtr="0">
            <a:noAutofit/>
          </a:bodyPr>
          <a:lstStyle>
            <a:lvl1pPr marL="0" indent="0" algn="l">
              <a:lnSpc>
                <a:spcPct val="90000"/>
              </a:lnSpc>
              <a:buNone/>
              <a:defRPr sz="3200" b="1" i="0" baseline="0">
                <a:solidFill>
                  <a:srgbClr val="FFFFFF"/>
                </a:solidFill>
                <a:latin typeface="Avenir Next LT Pro" panose="020B0504020202020204" pitchFamily="34" charset="0"/>
                <a:cs typeface="Avenir Next LT Pro" panose="020B0504020202020204" pitchFamily="34" charset="0"/>
              </a:defRPr>
            </a:lvl1pPr>
            <a:lvl2pPr algn="l">
              <a:defRPr sz="1400">
                <a:solidFill>
                  <a:srgbClr val="FFFFFF"/>
                </a:solidFill>
                <a:latin typeface="Avenir Next Bold"/>
                <a:cs typeface="Avenir Next Bold"/>
              </a:defRPr>
            </a:lvl2pPr>
            <a:lvl3pPr algn="l">
              <a:defRPr sz="1400">
                <a:solidFill>
                  <a:srgbClr val="FFFFFF"/>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Quotes, features </a:t>
            </a:r>
            <a:br>
              <a:rPr lang="en-US" dirty="0"/>
            </a:br>
            <a:r>
              <a:rPr lang="en-US" dirty="0"/>
              <a:t>or statistics can </a:t>
            </a:r>
            <a:br>
              <a:rPr lang="en-US" dirty="0"/>
            </a:br>
            <a:r>
              <a:rPr lang="en-US" dirty="0"/>
              <a:t>be pulled out in </a:t>
            </a:r>
            <a:br>
              <a:rPr lang="en-US" dirty="0"/>
            </a:br>
            <a:r>
              <a:rPr lang="en-US" dirty="0"/>
              <a:t>a larger style.</a:t>
            </a:r>
          </a:p>
        </p:txBody>
      </p:sp>
      <p:pic>
        <p:nvPicPr>
          <p:cNvPr id="6" name="Picture 5"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
        <p:nvSpPr>
          <p:cNvPr id="5"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FFFFFF"/>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FFFFFF"/>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24142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CLan Feature Off-White">
    <p:bg>
      <p:bgPr>
        <a:solidFill>
          <a:srgbClr val="E3E5ED"/>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50127" y="1200151"/>
            <a:ext cx="3801921" cy="3394472"/>
          </a:xfrm>
        </p:spPr>
        <p:txBody>
          <a:bodyPr lIns="0" tIns="0" rIns="0" bIns="0" anchor="t" anchorCtr="0">
            <a:noAutofit/>
          </a:bodyPr>
          <a:lstStyle>
            <a:lvl1pPr marL="0" indent="0" algn="l">
              <a:lnSpc>
                <a:spcPct val="90000"/>
              </a:lnSpc>
              <a:buNone/>
              <a:defRPr sz="3200" b="1" i="0" baseline="0">
                <a:solidFill>
                  <a:srgbClr val="34516C"/>
                </a:solidFill>
                <a:latin typeface="Avenir Next LT Pro" panose="020B0504020202020204" pitchFamily="34" charset="0"/>
                <a:cs typeface="Avenir Next LT Pro" panose="020B0504020202020204" pitchFamily="34" charset="0"/>
              </a:defRPr>
            </a:lvl1pPr>
            <a:lvl2pPr algn="l">
              <a:defRPr sz="1400">
                <a:solidFill>
                  <a:srgbClr val="FFFFFF"/>
                </a:solidFill>
                <a:latin typeface="Avenir Next Bold"/>
                <a:cs typeface="Avenir Next Bold"/>
              </a:defRPr>
            </a:lvl2pPr>
            <a:lvl3pPr algn="l">
              <a:defRPr sz="1400">
                <a:solidFill>
                  <a:srgbClr val="FFFFFF"/>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Quotes, features </a:t>
            </a:r>
            <a:br>
              <a:rPr lang="en-US" dirty="0"/>
            </a:br>
            <a:r>
              <a:rPr lang="en-US" dirty="0"/>
              <a:t>or statistics can </a:t>
            </a:r>
            <a:br>
              <a:rPr lang="en-US" dirty="0"/>
            </a:br>
            <a:r>
              <a:rPr lang="en-US" dirty="0"/>
              <a:t>be pulled out in </a:t>
            </a:r>
            <a:br>
              <a:rPr lang="en-US" dirty="0"/>
            </a:br>
            <a:r>
              <a:rPr lang="en-US" dirty="0"/>
              <a:t>a larger style.</a:t>
            </a:r>
          </a:p>
        </p:txBody>
      </p:sp>
      <p:pic>
        <p:nvPicPr>
          <p:cNvPr id="5" name="Picture 4"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
        <p:nvSpPr>
          <p:cNvPr id="8"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84314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ACBC7F-1BE7-FF49-86F5-D73961621B21}"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1537584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CBC7F-1BE7-FF49-86F5-D73961621B21}"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1511715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CBC7F-1BE7-FF49-86F5-D73961621B21}"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51571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UCLan Title Blue">
    <p:bg>
      <p:bgPr>
        <a:solidFill>
          <a:srgbClr val="0D6BA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FFFFFF"/>
                </a:solidFill>
                <a:latin typeface="Avenir Next LT Pro" panose="020B0504020202020204" pitchFamily="34" charset="0"/>
                <a:cs typeface="Avenir Next LT Pro" panose="020B05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FFFFFF"/>
                </a:solidFill>
                <a:latin typeface="Avenir Next Medium"/>
                <a:cs typeface="Avenir Next Medium"/>
              </a:rPr>
              <a:t>Where opportunity creates success</a:t>
            </a:r>
          </a:p>
        </p:txBody>
      </p:sp>
      <p:pic>
        <p:nvPicPr>
          <p:cNvPr id="9" name="Picture 8"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2237865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ACBC7F-1BE7-FF49-86F5-D73961621B21}"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409115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CBC7F-1BE7-FF49-86F5-D73961621B21}" type="datetimeFigureOut">
              <a:rPr lang="en-US" smtClean="0"/>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1908466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CBC7F-1BE7-FF49-86F5-D73961621B21}" type="datetimeFigureOut">
              <a:rPr lang="en-US" smtClean="0"/>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77580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CBC7F-1BE7-FF49-86F5-D73961621B21}" type="datetimeFigureOut">
              <a:rPr lang="en-US" smtClean="0"/>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1602658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ACBC7F-1BE7-FF49-86F5-D73961621B21}"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2134970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ACBC7F-1BE7-FF49-86F5-D73961621B21}"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151708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CBC7F-1BE7-FF49-86F5-D73961621B21}"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710040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CBC7F-1BE7-FF49-86F5-D73961621B21}"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8232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UCLan Title Grey">
    <p:bg>
      <p:bgPr>
        <a:solidFill>
          <a:srgbClr val="283F5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FFFFFF"/>
                </a:solidFill>
                <a:latin typeface="Avenir Next LT Pro" panose="020B0504020202020204" pitchFamily="34" charset="0"/>
                <a:cs typeface="Avenir Next LT Pro" panose="020B05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FFFFFF"/>
                </a:solidFill>
                <a:latin typeface="Avenir Next Medium"/>
                <a:cs typeface="Avenir Next Medium"/>
              </a:rPr>
              <a:t>Where opportunity creates success</a:t>
            </a:r>
          </a:p>
        </p:txBody>
      </p:sp>
      <p:pic>
        <p:nvPicPr>
          <p:cNvPr id="9" name="Picture 8"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64747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UCLan Title Off-White">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34516C"/>
                </a:solidFill>
                <a:latin typeface="Avenir Next LT Pro" panose="020B0504020202020204" pitchFamily="34" charset="0"/>
                <a:cs typeface="Avenir Next LT Pro" panose="020B0504020202020204" pitchFamily="34" charset="0"/>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34516C"/>
                </a:solidFill>
                <a:latin typeface="Avenir Next LT Pro" panose="020B0504020202020204" pitchFamily="34" charset="0"/>
                <a:cs typeface="Avenir Next LT Pro" panose="020B05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34516C"/>
                </a:solidFill>
                <a:latin typeface="Avenir Next Medium"/>
                <a:cs typeface="Avenir Next Medium"/>
              </a:rPr>
              <a:t>Where opportunity creates success</a:t>
            </a:r>
          </a:p>
        </p:txBody>
      </p:sp>
      <p:pic>
        <p:nvPicPr>
          <p:cNvPr id="7" name="Picture 6"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38338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CLan Divider 1">
    <p:bg>
      <p:bgPr>
        <a:solidFill>
          <a:srgbClr val="AE0019"/>
        </a:solidFill>
        <a:effectLst/>
      </p:bgPr>
    </p:bg>
    <p:spTree>
      <p:nvGrpSpPr>
        <p:cNvPr id="1" name=""/>
        <p:cNvGrpSpPr/>
        <p:nvPr/>
      </p:nvGrpSpPr>
      <p:grpSpPr>
        <a:xfrm>
          <a:off x="0" y="0"/>
          <a:ext cx="0" cy="0"/>
          <a:chOff x="0" y="0"/>
          <a:chExt cx="0" cy="0"/>
        </a:xfrm>
      </p:grpSpPr>
      <p:pic>
        <p:nvPicPr>
          <p:cNvPr id="10" name="Picture 9" descr="gre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Divider slides can act as breaks between sections</a:t>
            </a:r>
          </a:p>
        </p:txBody>
      </p:sp>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118931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CLan Divider 2">
    <p:bg>
      <p:bgPr>
        <a:solidFill>
          <a:srgbClr val="0D6BA0"/>
        </a:solidFill>
        <a:effectLst/>
      </p:bgPr>
    </p:bg>
    <p:spTree>
      <p:nvGrpSpPr>
        <p:cNvPr id="1" name=""/>
        <p:cNvGrpSpPr/>
        <p:nvPr/>
      </p:nvGrpSpPr>
      <p:grpSpPr>
        <a:xfrm>
          <a:off x="0" y="0"/>
          <a:ext cx="0" cy="0"/>
          <a:chOff x="0" y="0"/>
          <a:chExt cx="0" cy="0"/>
        </a:xfrm>
      </p:grpSpPr>
      <p:pic>
        <p:nvPicPr>
          <p:cNvPr id="3" name="Picture 2" descr="gre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Divider slides can act as breaks between sections</a:t>
            </a:r>
          </a:p>
        </p:txBody>
      </p:sp>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232563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CLan Divider 3">
    <p:bg>
      <p:bgPr>
        <a:solidFill>
          <a:srgbClr val="283F5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Divider slides can act as breaks between sections</a:t>
            </a:r>
          </a:p>
        </p:txBody>
      </p:sp>
      <p:pic>
        <p:nvPicPr>
          <p:cNvPr id="5" name="Picture 4" descr="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111134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CLan Divider 4">
    <p:bg>
      <p:bgPr>
        <a:solidFill>
          <a:srgbClr val="283F59"/>
        </a:solidFill>
        <a:effectLst/>
      </p:bgPr>
    </p:bg>
    <p:spTree>
      <p:nvGrpSpPr>
        <p:cNvPr id="1" name=""/>
        <p:cNvGrpSpPr/>
        <p:nvPr/>
      </p:nvGrpSpPr>
      <p:grpSpPr>
        <a:xfrm>
          <a:off x="0" y="0"/>
          <a:ext cx="0" cy="0"/>
          <a:chOff x="0" y="0"/>
          <a:chExt cx="0" cy="0"/>
        </a:xfrm>
      </p:grpSpPr>
      <p:pic>
        <p:nvPicPr>
          <p:cNvPr id="3" name="Picture 2" descr="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Divider slides can act as breaks between sections</a:t>
            </a:r>
          </a:p>
        </p:txBody>
      </p:sp>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213765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CLan Text - 1 col">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1" baseline="0">
                <a:solidFill>
                  <a:srgbClr val="34516C"/>
                </a:solidFill>
                <a:latin typeface="Avenir Next LT Pro" panose="020B0504020202020204" pitchFamily="34" charset="0"/>
                <a:cs typeface="Avenir Next LT Pro" panose="020B0504020202020204" pitchFamily="34" charset="0"/>
              </a:defRPr>
            </a:lvl1pPr>
          </a:lstStyle>
          <a:p>
            <a:r>
              <a:rPr lang="en-US" dirty="0"/>
              <a:t>Slide titles should be clear and captivating</a:t>
            </a:r>
          </a:p>
        </p:txBody>
      </p:sp>
      <p:sp>
        <p:nvSpPr>
          <p:cNvPr id="3" name="Content Placeholder 2"/>
          <p:cNvSpPr>
            <a:spLocks noGrp="1"/>
          </p:cNvSpPr>
          <p:nvPr>
            <p:ph idx="1"/>
          </p:nvPr>
        </p:nvSpPr>
        <p:spPr>
          <a:xfrm>
            <a:off x="650127" y="1200151"/>
            <a:ext cx="6384680"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Tree>
    <p:extLst>
      <p:ext uri="{BB962C8B-B14F-4D97-AF65-F5344CB8AC3E}">
        <p14:creationId xmlns:p14="http://schemas.microsoft.com/office/powerpoint/2010/main" val="30553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9/17/2024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9" r:id="rId2"/>
    <p:sldLayoutId id="2147493458" r:id="rId3"/>
    <p:sldLayoutId id="2147493460" r:id="rId4"/>
    <p:sldLayoutId id="2147493461" r:id="rId5"/>
    <p:sldLayoutId id="2147493462" r:id="rId6"/>
    <p:sldLayoutId id="2147493463" r:id="rId7"/>
    <p:sldLayoutId id="2147493464" r:id="rId8"/>
    <p:sldLayoutId id="2147493471" r:id="rId9"/>
    <p:sldLayoutId id="2147493475" r:id="rId10"/>
    <p:sldLayoutId id="2147493465" r:id="rId11"/>
    <p:sldLayoutId id="2147493470" r:id="rId12"/>
    <p:sldLayoutId id="2147493474" r:id="rId13"/>
    <p:sldLayoutId id="2147493467" r:id="rId14"/>
    <p:sldLayoutId id="2147493469" r:id="rId15"/>
    <p:sldLayoutId id="2147493468"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EACBC7F-1BE7-FF49-86F5-D73961621B21}" type="datetimeFigureOut">
              <a:rPr lang="en-US" smtClean="0"/>
              <a:t>9/17/2024</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D324C40-442B-234B-92E0-F49273E8ECD7}" type="slidenum">
              <a:rPr lang="en-US" smtClean="0"/>
              <a:t>‹#›</a:t>
            </a:fld>
            <a:endParaRPr lang="en-US"/>
          </a:p>
        </p:txBody>
      </p:sp>
    </p:spTree>
    <p:extLst>
      <p:ext uri="{BB962C8B-B14F-4D97-AF65-F5344CB8AC3E}">
        <p14:creationId xmlns:p14="http://schemas.microsoft.com/office/powerpoint/2010/main" val="2131092393"/>
      </p:ext>
    </p:extLst>
  </p:cSld>
  <p:clrMap bg1="lt1" tx1="dk1" bg2="lt2" tx2="dk2" accent1="accent1" accent2="accent2" accent3="accent3" accent4="accent4" accent5="accent5" accent6="accent6" hlink="hlink" folHlink="folHlink"/>
  <p:sldLayoutIdLst>
    <p:sldLayoutId id="2147493477" r:id="rId1"/>
    <p:sldLayoutId id="2147493478" r:id="rId2"/>
    <p:sldLayoutId id="2147493479" r:id="rId3"/>
    <p:sldLayoutId id="2147493480" r:id="rId4"/>
    <p:sldLayoutId id="2147493481" r:id="rId5"/>
    <p:sldLayoutId id="2147493482" r:id="rId6"/>
    <p:sldLayoutId id="2147493483" r:id="rId7"/>
    <p:sldLayoutId id="2147493484" r:id="rId8"/>
    <p:sldLayoutId id="2147493485" r:id="rId9"/>
    <p:sldLayoutId id="2147493486" r:id="rId10"/>
    <p:sldLayoutId id="21474934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3.xml"/><Relationship Id="rId6" Type="http://schemas.openxmlformats.org/officeDocument/2006/relationships/image" Target="../media/image7.emf"/><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jpeg"/><Relationship Id="rId7"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4.jpeg"/><Relationship Id="rId4" Type="http://schemas.openxmlformats.org/officeDocument/2006/relationships/image" Target="../media/image1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university&#10;&#10;Description automatically generated">
            <a:extLst>
              <a:ext uri="{FF2B5EF4-FFF2-40B4-BE49-F238E27FC236}">
                <a16:creationId xmlns:a16="http://schemas.microsoft.com/office/drawing/2014/main" id="{E1D586BC-0ED4-7519-EB05-32FA23DB98F0}"/>
              </a:ext>
            </a:extLst>
          </p:cNvPr>
          <p:cNvPicPr>
            <a:picLocks noChangeAspect="1"/>
          </p:cNvPicPr>
          <p:nvPr/>
        </p:nvPicPr>
        <p:blipFill rotWithShape="1">
          <a:blip r:embed="rId2"/>
          <a:srcRect l="15579" t="21978" r="15427" b="27033"/>
          <a:stretch/>
        </p:blipFill>
        <p:spPr>
          <a:xfrm>
            <a:off x="2799471" y="422030"/>
            <a:ext cx="3200400" cy="1223890"/>
          </a:xfrm>
          <a:prstGeom prst="rect">
            <a:avLst/>
          </a:prstGeom>
        </p:spPr>
      </p:pic>
      <p:pic>
        <p:nvPicPr>
          <p:cNvPr id="5" name="Picture 4" descr="Into Our Skies Logo">
            <a:extLst>
              <a:ext uri="{FF2B5EF4-FFF2-40B4-BE49-F238E27FC236}">
                <a16:creationId xmlns:a16="http://schemas.microsoft.com/office/drawing/2014/main" id="{343D376F-8005-D364-F42F-1A25C526F991}"/>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1" r="54870" b="-14424"/>
          <a:stretch/>
        </p:blipFill>
        <p:spPr bwMode="auto">
          <a:xfrm>
            <a:off x="1483026" y="2021791"/>
            <a:ext cx="5992139" cy="917417"/>
          </a:xfrm>
          <a:prstGeom prst="rect">
            <a:avLst/>
          </a:prstGeom>
          <a:solidFill>
            <a:srgbClr val="000000"/>
          </a:solidFill>
          <a:ln>
            <a:noFill/>
          </a:ln>
        </p:spPr>
      </p:pic>
      <p:pic>
        <p:nvPicPr>
          <p:cNvPr id="12" name="Picture 11" descr="A blue and black logo&#10;&#10;Description automatically generated">
            <a:extLst>
              <a:ext uri="{FF2B5EF4-FFF2-40B4-BE49-F238E27FC236}">
                <a16:creationId xmlns:a16="http://schemas.microsoft.com/office/drawing/2014/main" id="{03FE453D-34F1-87DF-1207-9DCF0CCBD695}"/>
              </a:ext>
            </a:extLst>
          </p:cNvPr>
          <p:cNvPicPr>
            <a:picLocks noChangeAspect="1"/>
          </p:cNvPicPr>
          <p:nvPr/>
        </p:nvPicPr>
        <p:blipFill>
          <a:blip r:embed="rId4"/>
          <a:stretch>
            <a:fillRect/>
          </a:stretch>
        </p:blipFill>
        <p:spPr>
          <a:xfrm>
            <a:off x="2519593" y="3256780"/>
            <a:ext cx="4104814" cy="1055901"/>
          </a:xfrm>
          <a:prstGeom prst="rect">
            <a:avLst/>
          </a:prstGeom>
        </p:spPr>
      </p:pic>
    </p:spTree>
    <p:extLst>
      <p:ext uri="{BB962C8B-B14F-4D97-AF65-F5344CB8AC3E}">
        <p14:creationId xmlns:p14="http://schemas.microsoft.com/office/powerpoint/2010/main" val="1894590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127" y="1348091"/>
            <a:ext cx="4920679" cy="2076748"/>
          </a:xfrm>
        </p:spPr>
        <p:txBody>
          <a:bodyPr/>
          <a:lstStyle/>
          <a:p>
            <a:r>
              <a:rPr lang="en-US" dirty="0">
                <a:latin typeface="Avenir Next LT Pro" panose="020B0504020202020204" pitchFamily="34" charset="0"/>
              </a:rPr>
              <a:t>What is an Orbit?</a:t>
            </a:r>
            <a:br>
              <a:rPr lang="en-US" dirty="0">
                <a:latin typeface="Avenir Next LT Pro" panose="020B0504020202020204" pitchFamily="34" charset="0"/>
              </a:rPr>
            </a:br>
            <a:br>
              <a:rPr lang="en-US" dirty="0">
                <a:latin typeface="Avenir Next LT Pro" panose="020B0504020202020204" pitchFamily="34" charset="0"/>
              </a:rPr>
            </a:br>
            <a:r>
              <a:rPr lang="en-US" b="0" dirty="0">
                <a:latin typeface="Avenir Next LT Pro" panose="020B0504020202020204" pitchFamily="34" charset="0"/>
              </a:rPr>
              <a:t>An orbit is a circular pathway of one body around another </a:t>
            </a:r>
          </a:p>
        </p:txBody>
      </p:sp>
    </p:spTree>
    <p:extLst>
      <p:ext uri="{BB962C8B-B14F-4D97-AF65-F5344CB8AC3E}">
        <p14:creationId xmlns:p14="http://schemas.microsoft.com/office/powerpoint/2010/main" val="195249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127" y="1348091"/>
            <a:ext cx="4920679" cy="2076748"/>
          </a:xfrm>
        </p:spPr>
        <p:txBody>
          <a:bodyPr/>
          <a:lstStyle/>
          <a:p>
            <a:r>
              <a:rPr lang="en-US" dirty="0">
                <a:latin typeface="Avenir Next LT Pro" panose="020B0504020202020204" pitchFamily="34" charset="0"/>
              </a:rPr>
              <a:t>What is an Orbit?</a:t>
            </a:r>
            <a:br>
              <a:rPr lang="en-US" dirty="0">
                <a:latin typeface="Avenir Next LT Pro" panose="020B0504020202020204" pitchFamily="34" charset="0"/>
              </a:rPr>
            </a:br>
            <a:br>
              <a:rPr lang="en-US" dirty="0">
                <a:latin typeface="Avenir Next LT Pro" panose="020B0504020202020204" pitchFamily="34" charset="0"/>
              </a:rPr>
            </a:br>
            <a:r>
              <a:rPr lang="en-US" b="0" dirty="0">
                <a:latin typeface="Avenir Next LT Pro" panose="020B0504020202020204" pitchFamily="34" charset="0"/>
              </a:rPr>
              <a:t>An orbit is a circular pathway of one body around another </a:t>
            </a:r>
          </a:p>
        </p:txBody>
      </p:sp>
      <p:sp>
        <p:nvSpPr>
          <p:cNvPr id="5" name="TextBox 4">
            <a:extLst>
              <a:ext uri="{FF2B5EF4-FFF2-40B4-BE49-F238E27FC236}">
                <a16:creationId xmlns:a16="http://schemas.microsoft.com/office/drawing/2014/main" id="{86CAA056-F9A2-48EC-1C9A-3CE0C55139B1}"/>
              </a:ext>
            </a:extLst>
          </p:cNvPr>
          <p:cNvSpPr txBox="1"/>
          <p:nvPr/>
        </p:nvSpPr>
        <p:spPr>
          <a:xfrm>
            <a:off x="5504411" y="3178544"/>
            <a:ext cx="3147220" cy="1477328"/>
          </a:xfrm>
          <a:prstGeom prst="rect">
            <a:avLst/>
          </a:prstGeom>
          <a:noFill/>
        </p:spPr>
        <p:txBody>
          <a:bodyPr wrap="square" rtlCol="0">
            <a:spAutoFit/>
          </a:bodyPr>
          <a:lstStyle/>
          <a:p>
            <a:r>
              <a:rPr lang="en-GB" dirty="0">
                <a:solidFill>
                  <a:schemeClr val="bg1"/>
                </a:solidFill>
                <a:latin typeface="Avenir Next Bold"/>
              </a:rPr>
              <a:t>The Moon orbits Earth and the Earth orbits the Sun</a:t>
            </a:r>
          </a:p>
          <a:p>
            <a:endParaRPr lang="en-GB" dirty="0">
              <a:solidFill>
                <a:schemeClr val="bg1"/>
              </a:solidFill>
              <a:latin typeface="Avenir Next Bold"/>
            </a:endParaRPr>
          </a:p>
          <a:p>
            <a:r>
              <a:rPr lang="en-GB" dirty="0">
                <a:solidFill>
                  <a:schemeClr val="bg1"/>
                </a:solidFill>
                <a:latin typeface="Avenir Next Bold"/>
              </a:rPr>
              <a:t>All the other planets orbit the Sun too</a:t>
            </a:r>
          </a:p>
        </p:txBody>
      </p:sp>
      <p:pic>
        <p:nvPicPr>
          <p:cNvPr id="7" name="Picture 6" descr="A yellow circle with white lines around it&#10;&#10;Description automatically generated">
            <a:extLst>
              <a:ext uri="{FF2B5EF4-FFF2-40B4-BE49-F238E27FC236}">
                <a16:creationId xmlns:a16="http://schemas.microsoft.com/office/drawing/2014/main" id="{FE6FF206-05CD-EB24-EA6D-2C0C3E80213F}"/>
              </a:ext>
            </a:extLst>
          </p:cNvPr>
          <p:cNvPicPr>
            <a:picLocks noChangeAspect="1"/>
          </p:cNvPicPr>
          <p:nvPr/>
        </p:nvPicPr>
        <p:blipFill>
          <a:blip r:embed="rId2"/>
          <a:stretch>
            <a:fillRect/>
          </a:stretch>
        </p:blipFill>
        <p:spPr>
          <a:xfrm>
            <a:off x="5202758" y="789150"/>
            <a:ext cx="3689188" cy="2305742"/>
          </a:xfrm>
          <a:prstGeom prst="rect">
            <a:avLst/>
          </a:prstGeom>
        </p:spPr>
      </p:pic>
    </p:spTree>
    <p:extLst>
      <p:ext uri="{BB962C8B-B14F-4D97-AF65-F5344CB8AC3E}">
        <p14:creationId xmlns:p14="http://schemas.microsoft.com/office/powerpoint/2010/main" val="397919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venir Next LT Pro" panose="020B0504020202020204" pitchFamily="34" charset="0"/>
              </a:rPr>
              <a:t>What is a year? </a:t>
            </a:r>
            <a:br>
              <a:rPr lang="en-US" dirty="0">
                <a:latin typeface="Avenir Next LT Pro" panose="020B0504020202020204" pitchFamily="34" charset="0"/>
              </a:rPr>
            </a:br>
            <a:br>
              <a:rPr lang="en-US" dirty="0"/>
            </a:br>
            <a:endParaRPr lang="en-US" b="0" dirty="0">
              <a:latin typeface="Avenir Next LT Pro" panose="020B0504020202020204" pitchFamily="34" charset="0"/>
            </a:endParaRPr>
          </a:p>
        </p:txBody>
      </p:sp>
    </p:spTree>
    <p:extLst>
      <p:ext uri="{BB962C8B-B14F-4D97-AF65-F5344CB8AC3E}">
        <p14:creationId xmlns:p14="http://schemas.microsoft.com/office/powerpoint/2010/main" val="151351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127" y="1348091"/>
            <a:ext cx="4611190" cy="2076748"/>
          </a:xfrm>
        </p:spPr>
        <p:txBody>
          <a:bodyPr/>
          <a:lstStyle/>
          <a:p>
            <a:r>
              <a:rPr lang="en-US" dirty="0">
                <a:latin typeface="Avenir Next LT Pro" panose="020B0504020202020204" pitchFamily="34" charset="0"/>
              </a:rPr>
              <a:t>What is a year? </a:t>
            </a:r>
            <a:br>
              <a:rPr lang="en-US" dirty="0">
                <a:latin typeface="Avenir Next LT Pro" panose="020B0504020202020204" pitchFamily="34" charset="0"/>
              </a:rPr>
            </a:br>
            <a:br>
              <a:rPr lang="en-US" dirty="0"/>
            </a:br>
            <a:r>
              <a:rPr lang="en-US" b="0" dirty="0"/>
              <a:t>A year is the length of time it takes a planet to orbit the Sun once</a:t>
            </a:r>
            <a:endParaRPr lang="en-US" b="0" dirty="0">
              <a:latin typeface="Avenir Next LT Pro" panose="020B0504020202020204" pitchFamily="34" charset="0"/>
            </a:endParaRPr>
          </a:p>
        </p:txBody>
      </p:sp>
    </p:spTree>
    <p:extLst>
      <p:ext uri="{BB962C8B-B14F-4D97-AF65-F5344CB8AC3E}">
        <p14:creationId xmlns:p14="http://schemas.microsoft.com/office/powerpoint/2010/main" val="81470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127" y="1348091"/>
            <a:ext cx="4547885" cy="2034572"/>
          </a:xfrm>
        </p:spPr>
        <p:txBody>
          <a:bodyPr/>
          <a:lstStyle/>
          <a:p>
            <a:r>
              <a:rPr lang="en-US" dirty="0">
                <a:latin typeface="Avenir Next LT Pro" panose="020B0504020202020204" pitchFamily="34" charset="0"/>
              </a:rPr>
              <a:t>What is a year? </a:t>
            </a:r>
            <a:br>
              <a:rPr lang="en-US" dirty="0">
                <a:latin typeface="Avenir Next LT Pro" panose="020B0504020202020204" pitchFamily="34" charset="0"/>
              </a:rPr>
            </a:br>
            <a:br>
              <a:rPr lang="en-US" dirty="0"/>
            </a:br>
            <a:r>
              <a:rPr lang="en-US" b="0" dirty="0"/>
              <a:t>A year is the length of time it takes a planet to orbit the Sun once</a:t>
            </a:r>
            <a:endParaRPr lang="en-US" b="0" dirty="0">
              <a:latin typeface="Avenir Next LT Pro" panose="020B0504020202020204" pitchFamily="34" charset="0"/>
            </a:endParaRPr>
          </a:p>
        </p:txBody>
      </p:sp>
      <p:pic>
        <p:nvPicPr>
          <p:cNvPr id="3" name="Picture 2" descr="GIF image of Earth rotating around the Sun in it's orbit. ">
            <a:extLst>
              <a:ext uri="{FF2B5EF4-FFF2-40B4-BE49-F238E27FC236}">
                <a16:creationId xmlns:a16="http://schemas.microsoft.com/office/drawing/2014/main" id="{D1BB7069-50AA-F942-330D-3D0CFD8427A4}"/>
              </a:ext>
            </a:extLst>
          </p:cNvPr>
          <p:cNvPicPr>
            <a:picLocks noChangeAspect="1"/>
          </p:cNvPicPr>
          <p:nvPr/>
        </p:nvPicPr>
        <p:blipFill>
          <a:blip r:embed="rId2"/>
          <a:stretch>
            <a:fillRect/>
          </a:stretch>
        </p:blipFill>
        <p:spPr>
          <a:xfrm>
            <a:off x="5563772" y="860930"/>
            <a:ext cx="3328099" cy="2492958"/>
          </a:xfrm>
          <a:prstGeom prst="rect">
            <a:avLst/>
          </a:prstGeom>
        </p:spPr>
      </p:pic>
      <p:sp>
        <p:nvSpPr>
          <p:cNvPr id="4" name="TextBox 3">
            <a:extLst>
              <a:ext uri="{FF2B5EF4-FFF2-40B4-BE49-F238E27FC236}">
                <a16:creationId xmlns:a16="http://schemas.microsoft.com/office/drawing/2014/main" id="{EF550D82-6FDC-6EE8-4695-C9307AF12D4E}"/>
              </a:ext>
            </a:extLst>
          </p:cNvPr>
          <p:cNvSpPr txBox="1"/>
          <p:nvPr/>
        </p:nvSpPr>
        <p:spPr>
          <a:xfrm>
            <a:off x="6007994" y="3401358"/>
            <a:ext cx="2567354" cy="646331"/>
          </a:xfrm>
          <a:prstGeom prst="rect">
            <a:avLst/>
          </a:prstGeom>
          <a:noFill/>
        </p:spPr>
        <p:txBody>
          <a:bodyPr wrap="square" rtlCol="0">
            <a:spAutoFit/>
          </a:bodyPr>
          <a:lstStyle/>
          <a:p>
            <a:r>
              <a:rPr lang="en-GB" dirty="0">
                <a:solidFill>
                  <a:schemeClr val="bg1"/>
                </a:solidFill>
                <a:latin typeface="Avenir Next Bold"/>
              </a:rPr>
              <a:t>It takes Earth 365.25 days to orbit the Sun.</a:t>
            </a:r>
          </a:p>
        </p:txBody>
      </p:sp>
      <p:sp>
        <p:nvSpPr>
          <p:cNvPr id="5" name="TextBox 4">
            <a:extLst>
              <a:ext uri="{FF2B5EF4-FFF2-40B4-BE49-F238E27FC236}">
                <a16:creationId xmlns:a16="http://schemas.microsoft.com/office/drawing/2014/main" id="{9A0148B2-7601-3DF0-856B-3ED223A6DE5D}"/>
              </a:ext>
            </a:extLst>
          </p:cNvPr>
          <p:cNvSpPr txBox="1"/>
          <p:nvPr/>
        </p:nvSpPr>
        <p:spPr>
          <a:xfrm>
            <a:off x="6042967" y="4047689"/>
            <a:ext cx="2567354" cy="646331"/>
          </a:xfrm>
          <a:prstGeom prst="rect">
            <a:avLst/>
          </a:prstGeom>
          <a:noFill/>
        </p:spPr>
        <p:txBody>
          <a:bodyPr wrap="square" rtlCol="0">
            <a:spAutoFit/>
          </a:bodyPr>
          <a:lstStyle/>
          <a:p>
            <a:r>
              <a:rPr lang="en-GB" dirty="0">
                <a:solidFill>
                  <a:schemeClr val="bg1"/>
                </a:solidFill>
                <a:latin typeface="Avenir Next Bold"/>
              </a:rPr>
              <a:t>This is why we have a leap year every 4 years</a:t>
            </a:r>
          </a:p>
        </p:txBody>
      </p:sp>
      <p:sp>
        <p:nvSpPr>
          <p:cNvPr id="6" name="TextBox 5">
            <a:extLst>
              <a:ext uri="{FF2B5EF4-FFF2-40B4-BE49-F238E27FC236}">
                <a16:creationId xmlns:a16="http://schemas.microsoft.com/office/drawing/2014/main" id="{0C821096-E19C-B27C-B373-DAAF62D1FC3D}"/>
              </a:ext>
            </a:extLst>
          </p:cNvPr>
          <p:cNvSpPr txBox="1"/>
          <p:nvPr/>
        </p:nvSpPr>
        <p:spPr>
          <a:xfrm>
            <a:off x="8060901" y="2649317"/>
            <a:ext cx="865943" cy="246221"/>
          </a:xfrm>
          <a:prstGeom prst="rect">
            <a:avLst/>
          </a:prstGeom>
          <a:noFill/>
        </p:spPr>
        <p:txBody>
          <a:bodyPr wrap="none" rtlCol="0">
            <a:spAutoFit/>
          </a:bodyPr>
          <a:lstStyle/>
          <a:p>
            <a:r>
              <a:rPr lang="en-GB" sz="1000" dirty="0">
                <a:solidFill>
                  <a:schemeClr val="bg1"/>
                </a:solidFill>
              </a:rPr>
              <a:t>Credit: </a:t>
            </a:r>
            <a:r>
              <a:rPr lang="en-GB" sz="1000" dirty="0" err="1">
                <a:solidFill>
                  <a:schemeClr val="bg1"/>
                </a:solidFill>
              </a:rPr>
              <a:t>Giphy</a:t>
            </a:r>
            <a:endParaRPr lang="en-GB" sz="1000" dirty="0">
              <a:solidFill>
                <a:schemeClr val="bg1"/>
              </a:solidFill>
            </a:endParaRPr>
          </a:p>
        </p:txBody>
      </p:sp>
    </p:spTree>
    <p:extLst>
      <p:ext uri="{BB962C8B-B14F-4D97-AF65-F5344CB8AC3E}">
        <p14:creationId xmlns:p14="http://schemas.microsoft.com/office/powerpoint/2010/main" val="459717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498A-AE3D-2FD9-FD15-B4B2F268F9E0}"/>
              </a:ext>
            </a:extLst>
          </p:cNvPr>
          <p:cNvSpPr>
            <a:spLocks noGrp="1"/>
          </p:cNvSpPr>
          <p:nvPr>
            <p:ph type="ctrTitle"/>
          </p:nvPr>
        </p:nvSpPr>
        <p:spPr/>
        <p:txBody>
          <a:bodyPr/>
          <a:lstStyle/>
          <a:p>
            <a:r>
              <a:rPr lang="en-GB" dirty="0"/>
              <a:t>Can you think of some changes on Earth over a year? </a:t>
            </a:r>
          </a:p>
        </p:txBody>
      </p:sp>
    </p:spTree>
    <p:extLst>
      <p:ext uri="{BB962C8B-B14F-4D97-AF65-F5344CB8AC3E}">
        <p14:creationId xmlns:p14="http://schemas.microsoft.com/office/powerpoint/2010/main" val="4275668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93" y="143384"/>
            <a:ext cx="6784389" cy="642468"/>
          </a:xfrm>
        </p:spPr>
        <p:txBody>
          <a:bodyPr/>
          <a:lstStyle/>
          <a:p>
            <a:r>
              <a:rPr lang="en-US" sz="3000" dirty="0">
                <a:latin typeface="Avenir Next LT Pro" panose="020B0504020202020204" pitchFamily="34" charset="0"/>
              </a:rPr>
              <a:t>How long is a year on other planets?</a:t>
            </a:r>
          </a:p>
        </p:txBody>
      </p:sp>
      <p:pic>
        <p:nvPicPr>
          <p:cNvPr id="22" name="Picture 21">
            <a:extLst>
              <a:ext uri="{FF2B5EF4-FFF2-40B4-BE49-F238E27FC236}">
                <a16:creationId xmlns:a16="http://schemas.microsoft.com/office/drawing/2014/main" id="{3D4922D6-A1C1-403B-75E2-11EC7E2718DE}"/>
              </a:ext>
            </a:extLst>
          </p:cNvPr>
          <p:cNvPicPr>
            <a:picLocks noChangeAspect="1"/>
          </p:cNvPicPr>
          <p:nvPr/>
        </p:nvPicPr>
        <p:blipFill>
          <a:blip r:embed="rId2"/>
          <a:stretch>
            <a:fillRect/>
          </a:stretch>
        </p:blipFill>
        <p:spPr>
          <a:xfrm>
            <a:off x="495408" y="1226880"/>
            <a:ext cx="4424431" cy="3695024"/>
          </a:xfrm>
          <a:prstGeom prst="rect">
            <a:avLst/>
          </a:prstGeom>
        </p:spPr>
      </p:pic>
      <p:sp>
        <p:nvSpPr>
          <p:cNvPr id="23" name="Title 1">
            <a:extLst>
              <a:ext uri="{FF2B5EF4-FFF2-40B4-BE49-F238E27FC236}">
                <a16:creationId xmlns:a16="http://schemas.microsoft.com/office/drawing/2014/main" id="{A0A72CFB-2381-5768-623D-D23E4DFDF290}"/>
              </a:ext>
            </a:extLst>
          </p:cNvPr>
          <p:cNvSpPr txBox="1">
            <a:spLocks/>
          </p:cNvSpPr>
          <p:nvPr/>
        </p:nvSpPr>
        <p:spPr>
          <a:xfrm>
            <a:off x="599727" y="781044"/>
            <a:ext cx="5839200" cy="388800"/>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2000" b="1" kern="1200" baseline="0">
                <a:solidFill>
                  <a:srgbClr val="34516C"/>
                </a:solidFill>
                <a:latin typeface="Avenir Next LT Pro" panose="020B0504020202020204" pitchFamily="34" charset="0"/>
                <a:ea typeface="+mj-ea"/>
                <a:cs typeface="Avenir Next LT Pro" panose="020B0504020202020204" pitchFamily="34" charset="0"/>
              </a:defRPr>
            </a:lvl1pPr>
          </a:lstStyle>
          <a:p>
            <a:r>
              <a:rPr lang="en-US" b="0" dirty="0"/>
              <a:t>Match the orbit time to the correct inner planet</a:t>
            </a:r>
          </a:p>
        </p:txBody>
      </p:sp>
      <p:sp>
        <p:nvSpPr>
          <p:cNvPr id="24" name="TextBox 23">
            <a:extLst>
              <a:ext uri="{FF2B5EF4-FFF2-40B4-BE49-F238E27FC236}">
                <a16:creationId xmlns:a16="http://schemas.microsoft.com/office/drawing/2014/main" id="{7818B330-C547-7061-68F1-00DB7DCAA1D9}"/>
              </a:ext>
            </a:extLst>
          </p:cNvPr>
          <p:cNvSpPr txBox="1"/>
          <p:nvPr/>
        </p:nvSpPr>
        <p:spPr>
          <a:xfrm>
            <a:off x="6166220" y="3650706"/>
            <a:ext cx="1268296" cy="400110"/>
          </a:xfrm>
          <a:prstGeom prst="rect">
            <a:avLst/>
          </a:prstGeom>
          <a:noFill/>
        </p:spPr>
        <p:txBody>
          <a:bodyPr wrap="none" rtlCol="0">
            <a:spAutoFit/>
          </a:bodyPr>
          <a:lstStyle/>
          <a:p>
            <a:r>
              <a:rPr lang="en-GB" sz="2000" b="1" dirty="0"/>
              <a:t>687 days</a:t>
            </a:r>
          </a:p>
        </p:txBody>
      </p:sp>
      <p:sp>
        <p:nvSpPr>
          <p:cNvPr id="25" name="TextBox 24">
            <a:extLst>
              <a:ext uri="{FF2B5EF4-FFF2-40B4-BE49-F238E27FC236}">
                <a16:creationId xmlns:a16="http://schemas.microsoft.com/office/drawing/2014/main" id="{D355242E-2574-8E35-0963-865E18A524C0}"/>
              </a:ext>
            </a:extLst>
          </p:cNvPr>
          <p:cNvSpPr txBox="1"/>
          <p:nvPr/>
        </p:nvSpPr>
        <p:spPr>
          <a:xfrm>
            <a:off x="5619687" y="2743970"/>
            <a:ext cx="1268296" cy="400110"/>
          </a:xfrm>
          <a:prstGeom prst="rect">
            <a:avLst/>
          </a:prstGeom>
          <a:noFill/>
        </p:spPr>
        <p:txBody>
          <a:bodyPr wrap="none" rtlCol="0">
            <a:spAutoFit/>
          </a:bodyPr>
          <a:lstStyle/>
          <a:p>
            <a:r>
              <a:rPr lang="en-GB" sz="2000" b="1" dirty="0"/>
              <a:t>225 days</a:t>
            </a:r>
          </a:p>
        </p:txBody>
      </p:sp>
      <p:sp>
        <p:nvSpPr>
          <p:cNvPr id="26" name="TextBox 25">
            <a:extLst>
              <a:ext uri="{FF2B5EF4-FFF2-40B4-BE49-F238E27FC236}">
                <a16:creationId xmlns:a16="http://schemas.microsoft.com/office/drawing/2014/main" id="{6ED1BB5C-B00A-D8D8-092A-6C0A3223E9DA}"/>
              </a:ext>
            </a:extLst>
          </p:cNvPr>
          <p:cNvSpPr txBox="1"/>
          <p:nvPr/>
        </p:nvSpPr>
        <p:spPr>
          <a:xfrm>
            <a:off x="7651183" y="3144080"/>
            <a:ext cx="1210588" cy="400110"/>
          </a:xfrm>
          <a:prstGeom prst="rect">
            <a:avLst/>
          </a:prstGeom>
          <a:noFill/>
        </p:spPr>
        <p:txBody>
          <a:bodyPr wrap="none" rtlCol="0">
            <a:spAutoFit/>
          </a:bodyPr>
          <a:lstStyle/>
          <a:p>
            <a:r>
              <a:rPr lang="en-GB" sz="2000" b="1" dirty="0"/>
              <a:t>12 years</a:t>
            </a:r>
          </a:p>
        </p:txBody>
      </p:sp>
      <p:sp>
        <p:nvSpPr>
          <p:cNvPr id="27" name="TextBox 26">
            <a:extLst>
              <a:ext uri="{FF2B5EF4-FFF2-40B4-BE49-F238E27FC236}">
                <a16:creationId xmlns:a16="http://schemas.microsoft.com/office/drawing/2014/main" id="{418F0574-3108-4CBB-89B9-EE818F77B52F}"/>
              </a:ext>
            </a:extLst>
          </p:cNvPr>
          <p:cNvSpPr txBox="1"/>
          <p:nvPr/>
        </p:nvSpPr>
        <p:spPr>
          <a:xfrm>
            <a:off x="6800368" y="2091724"/>
            <a:ext cx="1125629" cy="400110"/>
          </a:xfrm>
          <a:prstGeom prst="rect">
            <a:avLst/>
          </a:prstGeom>
          <a:noFill/>
        </p:spPr>
        <p:txBody>
          <a:bodyPr wrap="none" rtlCol="0">
            <a:spAutoFit/>
          </a:bodyPr>
          <a:lstStyle/>
          <a:p>
            <a:r>
              <a:rPr lang="en-GB" sz="2000" b="1" dirty="0"/>
              <a:t>88 days</a:t>
            </a:r>
          </a:p>
        </p:txBody>
      </p:sp>
      <p:sp>
        <p:nvSpPr>
          <p:cNvPr id="28" name="TextBox 27">
            <a:extLst>
              <a:ext uri="{FF2B5EF4-FFF2-40B4-BE49-F238E27FC236}">
                <a16:creationId xmlns:a16="http://schemas.microsoft.com/office/drawing/2014/main" id="{14646694-3C99-E489-EABA-7B0246B4431B}"/>
              </a:ext>
            </a:extLst>
          </p:cNvPr>
          <p:cNvSpPr txBox="1"/>
          <p:nvPr/>
        </p:nvSpPr>
        <p:spPr>
          <a:xfrm>
            <a:off x="6443710" y="1302256"/>
            <a:ext cx="1624163" cy="400110"/>
          </a:xfrm>
          <a:prstGeom prst="rect">
            <a:avLst/>
          </a:prstGeom>
          <a:noFill/>
        </p:spPr>
        <p:txBody>
          <a:bodyPr wrap="none" rtlCol="0">
            <a:spAutoFit/>
          </a:bodyPr>
          <a:lstStyle/>
          <a:p>
            <a:r>
              <a:rPr lang="en-GB" sz="2000" b="1" dirty="0"/>
              <a:t>365.25 days</a:t>
            </a:r>
          </a:p>
        </p:txBody>
      </p:sp>
    </p:spTree>
    <p:extLst>
      <p:ext uri="{BB962C8B-B14F-4D97-AF65-F5344CB8AC3E}">
        <p14:creationId xmlns:p14="http://schemas.microsoft.com/office/powerpoint/2010/main" val="288904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A0A72CFB-2381-5768-623D-D23E4DFDF290}"/>
              </a:ext>
            </a:extLst>
          </p:cNvPr>
          <p:cNvSpPr txBox="1">
            <a:spLocks/>
          </p:cNvSpPr>
          <p:nvPr/>
        </p:nvSpPr>
        <p:spPr>
          <a:xfrm>
            <a:off x="599727" y="781044"/>
            <a:ext cx="5839200" cy="388800"/>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2000" b="1" kern="1200" baseline="0">
                <a:solidFill>
                  <a:srgbClr val="34516C"/>
                </a:solidFill>
                <a:latin typeface="Avenir Next LT Pro" panose="020B0504020202020204" pitchFamily="34" charset="0"/>
                <a:ea typeface="+mj-ea"/>
                <a:cs typeface="Avenir Next LT Pro" panose="020B0504020202020204" pitchFamily="34" charset="0"/>
              </a:defRPr>
            </a:lvl1pPr>
          </a:lstStyle>
          <a:p>
            <a:r>
              <a:rPr lang="en-US" b="0" dirty="0"/>
              <a:t>Match the orbit time to the correct outer planet</a:t>
            </a:r>
          </a:p>
        </p:txBody>
      </p:sp>
      <p:grpSp>
        <p:nvGrpSpPr>
          <p:cNvPr id="43" name="Group 42">
            <a:extLst>
              <a:ext uri="{FF2B5EF4-FFF2-40B4-BE49-F238E27FC236}">
                <a16:creationId xmlns:a16="http://schemas.microsoft.com/office/drawing/2014/main" id="{F27FEE73-E64B-3CA3-EEAE-E4AD85FA46AD}"/>
              </a:ext>
            </a:extLst>
          </p:cNvPr>
          <p:cNvGrpSpPr/>
          <p:nvPr/>
        </p:nvGrpSpPr>
        <p:grpSpPr>
          <a:xfrm>
            <a:off x="498926" y="1288128"/>
            <a:ext cx="4073074" cy="3734076"/>
            <a:chOff x="498926" y="1409424"/>
            <a:chExt cx="3662673" cy="3408663"/>
          </a:xfrm>
        </p:grpSpPr>
        <p:pic>
          <p:nvPicPr>
            <p:cNvPr id="36" name="Picture 35">
              <a:extLst>
                <a:ext uri="{FF2B5EF4-FFF2-40B4-BE49-F238E27FC236}">
                  <a16:creationId xmlns:a16="http://schemas.microsoft.com/office/drawing/2014/main" id="{51E72656-ACDD-6770-2208-7E08C359B6F0}"/>
                </a:ext>
              </a:extLst>
            </p:cNvPr>
            <p:cNvPicPr>
              <a:picLocks noChangeAspect="1"/>
            </p:cNvPicPr>
            <p:nvPr/>
          </p:nvPicPr>
          <p:blipFill>
            <a:blip r:embed="rId2"/>
            <a:stretch>
              <a:fillRect/>
            </a:stretch>
          </p:blipFill>
          <p:spPr>
            <a:xfrm>
              <a:off x="498926" y="1409424"/>
              <a:ext cx="3662673" cy="3408663"/>
            </a:xfrm>
            <a:prstGeom prst="rect">
              <a:avLst/>
            </a:prstGeom>
          </p:spPr>
        </p:pic>
        <p:pic>
          <p:nvPicPr>
            <p:cNvPr id="38" name="Picture 37">
              <a:extLst>
                <a:ext uri="{FF2B5EF4-FFF2-40B4-BE49-F238E27FC236}">
                  <a16:creationId xmlns:a16="http://schemas.microsoft.com/office/drawing/2014/main" id="{BDD62E6D-E911-B749-7E6F-B1C7093A0E2F}"/>
                </a:ext>
              </a:extLst>
            </p:cNvPr>
            <p:cNvPicPr>
              <a:picLocks noChangeAspect="1"/>
            </p:cNvPicPr>
            <p:nvPr/>
          </p:nvPicPr>
          <p:blipFill>
            <a:blip r:embed="rId3"/>
            <a:stretch>
              <a:fillRect/>
            </a:stretch>
          </p:blipFill>
          <p:spPr>
            <a:xfrm rot="21083738">
              <a:off x="2327511" y="2672065"/>
              <a:ext cx="894006" cy="109584"/>
            </a:xfrm>
            <a:prstGeom prst="rect">
              <a:avLst/>
            </a:prstGeom>
          </p:spPr>
        </p:pic>
      </p:grpSp>
      <p:sp>
        <p:nvSpPr>
          <p:cNvPr id="39" name="TextBox 38">
            <a:extLst>
              <a:ext uri="{FF2B5EF4-FFF2-40B4-BE49-F238E27FC236}">
                <a16:creationId xmlns:a16="http://schemas.microsoft.com/office/drawing/2014/main" id="{32E4C8EB-D5E6-708C-1ADC-D7AB51A7A0C4}"/>
              </a:ext>
            </a:extLst>
          </p:cNvPr>
          <p:cNvSpPr txBox="1"/>
          <p:nvPr/>
        </p:nvSpPr>
        <p:spPr>
          <a:xfrm>
            <a:off x="5451539" y="3962346"/>
            <a:ext cx="1210588" cy="400110"/>
          </a:xfrm>
          <a:prstGeom prst="rect">
            <a:avLst/>
          </a:prstGeom>
          <a:noFill/>
        </p:spPr>
        <p:txBody>
          <a:bodyPr wrap="none" rtlCol="0">
            <a:spAutoFit/>
          </a:bodyPr>
          <a:lstStyle/>
          <a:p>
            <a:r>
              <a:rPr lang="en-GB" sz="2000" b="1" dirty="0"/>
              <a:t>84 years</a:t>
            </a:r>
          </a:p>
        </p:txBody>
      </p:sp>
      <p:sp>
        <p:nvSpPr>
          <p:cNvPr id="40" name="TextBox 39">
            <a:extLst>
              <a:ext uri="{FF2B5EF4-FFF2-40B4-BE49-F238E27FC236}">
                <a16:creationId xmlns:a16="http://schemas.microsoft.com/office/drawing/2014/main" id="{6F779E0F-5A8E-3279-5131-F0717CED9E05}"/>
              </a:ext>
            </a:extLst>
          </p:cNvPr>
          <p:cNvSpPr txBox="1"/>
          <p:nvPr/>
        </p:nvSpPr>
        <p:spPr>
          <a:xfrm>
            <a:off x="6878771" y="3547943"/>
            <a:ext cx="1210588" cy="400110"/>
          </a:xfrm>
          <a:prstGeom prst="rect">
            <a:avLst/>
          </a:prstGeom>
          <a:noFill/>
        </p:spPr>
        <p:txBody>
          <a:bodyPr wrap="none" rtlCol="0">
            <a:spAutoFit/>
          </a:bodyPr>
          <a:lstStyle/>
          <a:p>
            <a:r>
              <a:rPr lang="en-GB" sz="2000" b="1" dirty="0"/>
              <a:t>12 years</a:t>
            </a:r>
          </a:p>
        </p:txBody>
      </p:sp>
      <p:sp>
        <p:nvSpPr>
          <p:cNvPr id="41" name="TextBox 40">
            <a:extLst>
              <a:ext uri="{FF2B5EF4-FFF2-40B4-BE49-F238E27FC236}">
                <a16:creationId xmlns:a16="http://schemas.microsoft.com/office/drawing/2014/main" id="{EF6AF66B-81BC-B962-AA1C-42E25BFD7A53}"/>
              </a:ext>
            </a:extLst>
          </p:cNvPr>
          <p:cNvSpPr txBox="1"/>
          <p:nvPr/>
        </p:nvSpPr>
        <p:spPr>
          <a:xfrm>
            <a:off x="5904967" y="2837627"/>
            <a:ext cx="1210588" cy="400110"/>
          </a:xfrm>
          <a:prstGeom prst="rect">
            <a:avLst/>
          </a:prstGeom>
          <a:noFill/>
        </p:spPr>
        <p:txBody>
          <a:bodyPr wrap="none" rtlCol="0">
            <a:spAutoFit/>
          </a:bodyPr>
          <a:lstStyle/>
          <a:p>
            <a:r>
              <a:rPr lang="en-GB" sz="2000" b="1" dirty="0"/>
              <a:t>29 years</a:t>
            </a:r>
          </a:p>
        </p:txBody>
      </p:sp>
      <p:sp>
        <p:nvSpPr>
          <p:cNvPr id="42" name="TextBox 41">
            <a:extLst>
              <a:ext uri="{FF2B5EF4-FFF2-40B4-BE49-F238E27FC236}">
                <a16:creationId xmlns:a16="http://schemas.microsoft.com/office/drawing/2014/main" id="{FD2BE29B-1E0F-36EA-75F9-C4469A562C24}"/>
              </a:ext>
            </a:extLst>
          </p:cNvPr>
          <p:cNvSpPr txBox="1"/>
          <p:nvPr/>
        </p:nvSpPr>
        <p:spPr>
          <a:xfrm>
            <a:off x="6662127" y="1905763"/>
            <a:ext cx="1353256" cy="400110"/>
          </a:xfrm>
          <a:prstGeom prst="rect">
            <a:avLst/>
          </a:prstGeom>
          <a:noFill/>
        </p:spPr>
        <p:txBody>
          <a:bodyPr wrap="none" rtlCol="0">
            <a:spAutoFit/>
          </a:bodyPr>
          <a:lstStyle/>
          <a:p>
            <a:r>
              <a:rPr lang="en-GB" sz="2000" b="1" dirty="0"/>
              <a:t>165 years</a:t>
            </a:r>
          </a:p>
        </p:txBody>
      </p:sp>
      <p:sp>
        <p:nvSpPr>
          <p:cNvPr id="5" name="Title 1">
            <a:extLst>
              <a:ext uri="{FF2B5EF4-FFF2-40B4-BE49-F238E27FC236}">
                <a16:creationId xmlns:a16="http://schemas.microsoft.com/office/drawing/2014/main" id="{6CADED9E-72D8-2234-236D-C3EBBEA71DC8}"/>
              </a:ext>
            </a:extLst>
          </p:cNvPr>
          <p:cNvSpPr>
            <a:spLocks noGrp="1"/>
          </p:cNvSpPr>
          <p:nvPr>
            <p:ph type="title"/>
          </p:nvPr>
        </p:nvSpPr>
        <p:spPr>
          <a:xfrm>
            <a:off x="578793" y="143384"/>
            <a:ext cx="6784389" cy="642468"/>
          </a:xfrm>
        </p:spPr>
        <p:txBody>
          <a:bodyPr/>
          <a:lstStyle/>
          <a:p>
            <a:r>
              <a:rPr lang="en-US" sz="3000" dirty="0">
                <a:latin typeface="Avenir Next LT Pro" panose="020B0504020202020204" pitchFamily="34" charset="0"/>
              </a:rPr>
              <a:t>How long is a year on other planets?</a:t>
            </a:r>
          </a:p>
        </p:txBody>
      </p:sp>
    </p:spTree>
    <p:extLst>
      <p:ext uri="{BB962C8B-B14F-4D97-AF65-F5344CB8AC3E}">
        <p14:creationId xmlns:p14="http://schemas.microsoft.com/office/powerpoint/2010/main" val="741821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8349" y="166175"/>
            <a:ext cx="7066002" cy="3394472"/>
          </a:xfrm>
        </p:spPr>
        <p:txBody>
          <a:bodyPr/>
          <a:lstStyle/>
          <a:p>
            <a:r>
              <a:rPr lang="en-US" dirty="0">
                <a:latin typeface="Avenir Next LT Pro" panose="020B0504020202020204" pitchFamily="34" charset="0"/>
              </a:rPr>
              <a:t>What do you notice about the length of a year on each planet?</a:t>
            </a:r>
          </a:p>
        </p:txBody>
      </p:sp>
      <p:graphicFrame>
        <p:nvGraphicFramePr>
          <p:cNvPr id="4" name="Table 5">
            <a:extLst>
              <a:ext uri="{FF2B5EF4-FFF2-40B4-BE49-F238E27FC236}">
                <a16:creationId xmlns:a16="http://schemas.microsoft.com/office/drawing/2014/main" id="{6AE72FE3-1A54-65AC-0AAA-23EBE7408026}"/>
              </a:ext>
            </a:extLst>
          </p:cNvPr>
          <p:cNvGraphicFramePr>
            <a:graphicFrameLocks noGrp="1"/>
          </p:cNvGraphicFramePr>
          <p:nvPr>
            <p:extLst>
              <p:ext uri="{D42A27DB-BD31-4B8C-83A1-F6EECF244321}">
                <p14:modId xmlns:p14="http://schemas.microsoft.com/office/powerpoint/2010/main" val="1522916899"/>
              </p:ext>
            </p:extLst>
          </p:nvPr>
        </p:nvGraphicFramePr>
        <p:xfrm>
          <a:off x="2358872" y="1181721"/>
          <a:ext cx="3859048" cy="3856266"/>
        </p:xfrm>
        <a:graphic>
          <a:graphicData uri="http://schemas.openxmlformats.org/drawingml/2006/table">
            <a:tbl>
              <a:tblPr firstRow="1" bandRow="1">
                <a:tableStyleId>{21E4AEA4-8DFA-4A89-87EB-49C32662AFE0}</a:tableStyleId>
              </a:tblPr>
              <a:tblGrid>
                <a:gridCol w="1399680">
                  <a:extLst>
                    <a:ext uri="{9D8B030D-6E8A-4147-A177-3AD203B41FA5}">
                      <a16:colId xmlns:a16="http://schemas.microsoft.com/office/drawing/2014/main" val="2635199504"/>
                    </a:ext>
                  </a:extLst>
                </a:gridCol>
                <a:gridCol w="2459368">
                  <a:extLst>
                    <a:ext uri="{9D8B030D-6E8A-4147-A177-3AD203B41FA5}">
                      <a16:colId xmlns:a16="http://schemas.microsoft.com/office/drawing/2014/main" val="2846145044"/>
                    </a:ext>
                  </a:extLst>
                </a:gridCol>
              </a:tblGrid>
              <a:tr h="428474">
                <a:tc>
                  <a:txBody>
                    <a:bodyPr/>
                    <a:lstStyle/>
                    <a:p>
                      <a:r>
                        <a:rPr lang="en-GB" sz="2200" dirty="0"/>
                        <a:t>Planet</a:t>
                      </a:r>
                    </a:p>
                  </a:txBody>
                  <a:tcPr/>
                </a:tc>
                <a:tc>
                  <a:txBody>
                    <a:bodyPr/>
                    <a:lstStyle/>
                    <a:p>
                      <a:r>
                        <a:rPr lang="en-GB" sz="2200" dirty="0"/>
                        <a:t>Orbit Length</a:t>
                      </a:r>
                    </a:p>
                  </a:txBody>
                  <a:tcPr/>
                </a:tc>
                <a:extLst>
                  <a:ext uri="{0D108BD9-81ED-4DB2-BD59-A6C34878D82A}">
                    <a16:rowId xmlns:a16="http://schemas.microsoft.com/office/drawing/2014/main" val="938118344"/>
                  </a:ext>
                </a:extLst>
              </a:tr>
              <a:tr h="428474">
                <a:tc>
                  <a:txBody>
                    <a:bodyPr/>
                    <a:lstStyle/>
                    <a:p>
                      <a:r>
                        <a:rPr lang="en-GB" sz="2200" dirty="0"/>
                        <a:t>Mercury</a:t>
                      </a:r>
                    </a:p>
                  </a:txBody>
                  <a:tcPr/>
                </a:tc>
                <a:tc>
                  <a:txBody>
                    <a:bodyPr/>
                    <a:lstStyle/>
                    <a:p>
                      <a:r>
                        <a:rPr lang="en-GB" sz="2200" dirty="0"/>
                        <a:t>88 Earth days</a:t>
                      </a:r>
                    </a:p>
                  </a:txBody>
                  <a:tcPr/>
                </a:tc>
                <a:extLst>
                  <a:ext uri="{0D108BD9-81ED-4DB2-BD59-A6C34878D82A}">
                    <a16:rowId xmlns:a16="http://schemas.microsoft.com/office/drawing/2014/main" val="2080262742"/>
                  </a:ext>
                </a:extLst>
              </a:tr>
              <a:tr h="428474">
                <a:tc>
                  <a:txBody>
                    <a:bodyPr/>
                    <a:lstStyle/>
                    <a:p>
                      <a:r>
                        <a:rPr lang="en-GB" sz="2200" dirty="0"/>
                        <a:t>Venus</a:t>
                      </a:r>
                    </a:p>
                  </a:txBody>
                  <a:tcPr/>
                </a:tc>
                <a:tc>
                  <a:txBody>
                    <a:bodyPr/>
                    <a:lstStyle/>
                    <a:p>
                      <a:r>
                        <a:rPr lang="en-GB" sz="2200" dirty="0"/>
                        <a:t>225 Earth days</a:t>
                      </a:r>
                    </a:p>
                  </a:txBody>
                  <a:tcPr/>
                </a:tc>
                <a:extLst>
                  <a:ext uri="{0D108BD9-81ED-4DB2-BD59-A6C34878D82A}">
                    <a16:rowId xmlns:a16="http://schemas.microsoft.com/office/drawing/2014/main" val="1069098772"/>
                  </a:ext>
                </a:extLst>
              </a:tr>
              <a:tr h="428474">
                <a:tc>
                  <a:txBody>
                    <a:bodyPr/>
                    <a:lstStyle/>
                    <a:p>
                      <a:r>
                        <a:rPr lang="en-GB" sz="2200" dirty="0"/>
                        <a:t>Earth</a:t>
                      </a:r>
                    </a:p>
                  </a:txBody>
                  <a:tcPr/>
                </a:tc>
                <a:tc>
                  <a:txBody>
                    <a:bodyPr/>
                    <a:lstStyle/>
                    <a:p>
                      <a:r>
                        <a:rPr lang="en-GB" sz="2200" dirty="0"/>
                        <a:t>365.25 Earth days</a:t>
                      </a:r>
                    </a:p>
                  </a:txBody>
                  <a:tcPr/>
                </a:tc>
                <a:extLst>
                  <a:ext uri="{0D108BD9-81ED-4DB2-BD59-A6C34878D82A}">
                    <a16:rowId xmlns:a16="http://schemas.microsoft.com/office/drawing/2014/main" val="3415274743"/>
                  </a:ext>
                </a:extLst>
              </a:tr>
              <a:tr h="428474">
                <a:tc>
                  <a:txBody>
                    <a:bodyPr/>
                    <a:lstStyle/>
                    <a:p>
                      <a:r>
                        <a:rPr lang="en-GB" sz="2200" dirty="0"/>
                        <a:t>Mars</a:t>
                      </a:r>
                    </a:p>
                  </a:txBody>
                  <a:tcPr/>
                </a:tc>
                <a:tc>
                  <a:txBody>
                    <a:bodyPr/>
                    <a:lstStyle/>
                    <a:p>
                      <a:r>
                        <a:rPr lang="en-GB" sz="2200" dirty="0"/>
                        <a:t>687 Earth days</a:t>
                      </a:r>
                    </a:p>
                  </a:txBody>
                  <a:tcPr/>
                </a:tc>
                <a:extLst>
                  <a:ext uri="{0D108BD9-81ED-4DB2-BD59-A6C34878D82A}">
                    <a16:rowId xmlns:a16="http://schemas.microsoft.com/office/drawing/2014/main" val="3967969546"/>
                  </a:ext>
                </a:extLst>
              </a:tr>
              <a:tr h="428474">
                <a:tc>
                  <a:txBody>
                    <a:bodyPr/>
                    <a:lstStyle/>
                    <a:p>
                      <a:r>
                        <a:rPr lang="en-GB" sz="2200" dirty="0"/>
                        <a:t>Jupiter</a:t>
                      </a:r>
                    </a:p>
                  </a:txBody>
                  <a:tcPr/>
                </a:tc>
                <a:tc>
                  <a:txBody>
                    <a:bodyPr/>
                    <a:lstStyle/>
                    <a:p>
                      <a:r>
                        <a:rPr lang="en-GB" sz="2200" dirty="0"/>
                        <a:t>12 Earth years</a:t>
                      </a:r>
                    </a:p>
                  </a:txBody>
                  <a:tcPr/>
                </a:tc>
                <a:extLst>
                  <a:ext uri="{0D108BD9-81ED-4DB2-BD59-A6C34878D82A}">
                    <a16:rowId xmlns:a16="http://schemas.microsoft.com/office/drawing/2014/main" val="1127639704"/>
                  </a:ext>
                </a:extLst>
              </a:tr>
              <a:tr h="428474">
                <a:tc>
                  <a:txBody>
                    <a:bodyPr/>
                    <a:lstStyle/>
                    <a:p>
                      <a:r>
                        <a:rPr lang="en-GB" sz="2200" dirty="0"/>
                        <a:t>Saturn</a:t>
                      </a:r>
                    </a:p>
                  </a:txBody>
                  <a:tcPr/>
                </a:tc>
                <a:tc>
                  <a:txBody>
                    <a:bodyPr/>
                    <a:lstStyle/>
                    <a:p>
                      <a:r>
                        <a:rPr lang="en-GB" sz="2200" dirty="0"/>
                        <a:t>29 Earth years</a:t>
                      </a:r>
                    </a:p>
                  </a:txBody>
                  <a:tcPr/>
                </a:tc>
                <a:extLst>
                  <a:ext uri="{0D108BD9-81ED-4DB2-BD59-A6C34878D82A}">
                    <a16:rowId xmlns:a16="http://schemas.microsoft.com/office/drawing/2014/main" val="2971734345"/>
                  </a:ext>
                </a:extLst>
              </a:tr>
              <a:tr h="428474">
                <a:tc>
                  <a:txBody>
                    <a:bodyPr/>
                    <a:lstStyle/>
                    <a:p>
                      <a:r>
                        <a:rPr lang="en-GB" sz="2200" dirty="0"/>
                        <a:t>Uranus</a:t>
                      </a:r>
                    </a:p>
                  </a:txBody>
                  <a:tcPr/>
                </a:tc>
                <a:tc>
                  <a:txBody>
                    <a:bodyPr/>
                    <a:lstStyle/>
                    <a:p>
                      <a:r>
                        <a:rPr lang="en-GB" sz="2200" dirty="0"/>
                        <a:t>84 Earth years</a:t>
                      </a:r>
                    </a:p>
                  </a:txBody>
                  <a:tcPr/>
                </a:tc>
                <a:extLst>
                  <a:ext uri="{0D108BD9-81ED-4DB2-BD59-A6C34878D82A}">
                    <a16:rowId xmlns:a16="http://schemas.microsoft.com/office/drawing/2014/main" val="3514711717"/>
                  </a:ext>
                </a:extLst>
              </a:tr>
              <a:tr h="428474">
                <a:tc>
                  <a:txBody>
                    <a:bodyPr/>
                    <a:lstStyle/>
                    <a:p>
                      <a:r>
                        <a:rPr lang="en-GB" sz="2200" dirty="0"/>
                        <a:t>Neptune</a:t>
                      </a:r>
                    </a:p>
                  </a:txBody>
                  <a:tcPr/>
                </a:tc>
                <a:tc>
                  <a:txBody>
                    <a:bodyPr/>
                    <a:lstStyle/>
                    <a:p>
                      <a:r>
                        <a:rPr lang="en-GB" sz="2200" dirty="0"/>
                        <a:t>165 Earth years</a:t>
                      </a:r>
                    </a:p>
                  </a:txBody>
                  <a:tcPr/>
                </a:tc>
                <a:extLst>
                  <a:ext uri="{0D108BD9-81ED-4DB2-BD59-A6C34878D82A}">
                    <a16:rowId xmlns:a16="http://schemas.microsoft.com/office/drawing/2014/main" val="1156528307"/>
                  </a:ext>
                </a:extLst>
              </a:tr>
            </a:tbl>
          </a:graphicData>
        </a:graphic>
      </p:graphicFrame>
    </p:spTree>
    <p:extLst>
      <p:ext uri="{BB962C8B-B14F-4D97-AF65-F5344CB8AC3E}">
        <p14:creationId xmlns:p14="http://schemas.microsoft.com/office/powerpoint/2010/main" val="2866031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27" y="121296"/>
            <a:ext cx="6384680" cy="642468"/>
          </a:xfrm>
        </p:spPr>
        <p:txBody>
          <a:bodyPr vert="horz" lIns="0" tIns="0" rIns="0" bIns="0" rtlCol="0" anchor="b" anchorCtr="0">
            <a:normAutofit/>
          </a:bodyPr>
          <a:lstStyle/>
          <a:p>
            <a:r>
              <a:rPr lang="en-US" sz="3000" b="1" kern="1200" baseline="0" dirty="0">
                <a:latin typeface="Avenir Next LT Pro" panose="020B0504020202020204" pitchFamily="34" charset="0"/>
                <a:ea typeface="+mj-ea"/>
                <a:cs typeface="Avenir Next LT Pro" panose="020B0504020202020204" pitchFamily="34" charset="0"/>
              </a:rPr>
              <a:t>How old is </a:t>
            </a:r>
            <a:r>
              <a:rPr lang="en-US" sz="3000" b="1" kern="1200" baseline="0" dirty="0" err="1">
                <a:latin typeface="Avenir Next LT Pro" panose="020B0504020202020204" pitchFamily="34" charset="0"/>
                <a:ea typeface="+mj-ea"/>
                <a:cs typeface="Avenir Next LT Pro" panose="020B0504020202020204" pitchFamily="34" charset="0"/>
              </a:rPr>
              <a:t>Lanbot</a:t>
            </a:r>
            <a:r>
              <a:rPr lang="en-US" sz="3000" b="1" kern="1200" baseline="0" dirty="0">
                <a:latin typeface="Avenir Next LT Pro" panose="020B0504020202020204" pitchFamily="34" charset="0"/>
                <a:ea typeface="+mj-ea"/>
                <a:cs typeface="Avenir Next LT Pro" panose="020B0504020202020204" pitchFamily="34" charset="0"/>
              </a:rPr>
              <a:t> on Mars?</a:t>
            </a:r>
          </a:p>
        </p:txBody>
      </p:sp>
      <p:sp>
        <p:nvSpPr>
          <p:cNvPr id="23" name="Title 1">
            <a:extLst>
              <a:ext uri="{FF2B5EF4-FFF2-40B4-BE49-F238E27FC236}">
                <a16:creationId xmlns:a16="http://schemas.microsoft.com/office/drawing/2014/main" id="{A0A72CFB-2381-5768-623D-D23E4DFDF290}"/>
              </a:ext>
            </a:extLst>
          </p:cNvPr>
          <p:cNvSpPr txBox="1">
            <a:spLocks/>
          </p:cNvSpPr>
          <p:nvPr/>
        </p:nvSpPr>
        <p:spPr>
          <a:xfrm>
            <a:off x="650127" y="986360"/>
            <a:ext cx="5124662" cy="3822054"/>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000" b="1" kern="1200" baseline="0">
                <a:solidFill>
                  <a:srgbClr val="34516C"/>
                </a:solidFill>
                <a:latin typeface="Avenir Next LT Pro" panose="020B0504020202020204" pitchFamily="34" charset="0"/>
                <a:ea typeface="+mj-ea"/>
                <a:cs typeface="Avenir Next LT Pro" panose="020B0504020202020204" pitchFamily="34" charset="0"/>
              </a:defRPr>
            </a:lvl1pPr>
          </a:lstStyle>
          <a:p>
            <a:pPr>
              <a:spcBef>
                <a:spcPts val="900"/>
              </a:spcBef>
            </a:pPr>
            <a:r>
              <a:rPr lang="en-US" sz="1600" b="0" dirty="0" err="1">
                <a:ea typeface="+mn-ea"/>
              </a:rPr>
              <a:t>Lanbot</a:t>
            </a:r>
            <a:r>
              <a:rPr lang="en-US" sz="1600" b="0" dirty="0">
                <a:ea typeface="+mn-ea"/>
              </a:rPr>
              <a:t> the Robot is 9 years and 4 months old.</a:t>
            </a:r>
          </a:p>
          <a:p>
            <a:pPr>
              <a:spcBef>
                <a:spcPts val="900"/>
              </a:spcBef>
            </a:pPr>
            <a:endParaRPr lang="en-US" sz="800" b="0" dirty="0">
              <a:ea typeface="+mn-ea"/>
            </a:endParaRPr>
          </a:p>
          <a:p>
            <a:pPr>
              <a:spcBef>
                <a:spcPts val="900"/>
              </a:spcBef>
            </a:pPr>
            <a:r>
              <a:rPr lang="en-US" sz="1600" dirty="0">
                <a:ea typeface="+mn-ea"/>
              </a:rPr>
              <a:t>First:</a:t>
            </a:r>
          </a:p>
          <a:p>
            <a:pPr>
              <a:spcBef>
                <a:spcPts val="900"/>
              </a:spcBef>
            </a:pPr>
            <a:r>
              <a:rPr lang="en-US" sz="1600" b="0" dirty="0">
                <a:ea typeface="+mn-ea"/>
              </a:rPr>
              <a:t>Work out how old </a:t>
            </a:r>
            <a:r>
              <a:rPr lang="en-US" sz="1600" b="0" dirty="0" err="1">
                <a:ea typeface="+mn-ea"/>
              </a:rPr>
              <a:t>Lanbot</a:t>
            </a:r>
            <a:r>
              <a:rPr lang="en-US" sz="1600" b="0" dirty="0">
                <a:ea typeface="+mn-ea"/>
              </a:rPr>
              <a:t> is in Earth days.</a:t>
            </a:r>
          </a:p>
          <a:p>
            <a:pPr>
              <a:spcBef>
                <a:spcPts val="900"/>
              </a:spcBef>
            </a:pPr>
            <a:endParaRPr lang="en-US" sz="800" b="0" dirty="0">
              <a:ea typeface="+mn-ea"/>
            </a:endParaRPr>
          </a:p>
          <a:p>
            <a:pPr>
              <a:spcBef>
                <a:spcPts val="900"/>
              </a:spcBef>
            </a:pPr>
            <a:r>
              <a:rPr lang="en-US" sz="1600" b="0" dirty="0">
                <a:ea typeface="+mn-ea"/>
              </a:rPr>
              <a:t>9 Years =  (9 x 365.25 ) = 3287.25 days </a:t>
            </a:r>
          </a:p>
          <a:p>
            <a:pPr>
              <a:spcBef>
                <a:spcPts val="900"/>
              </a:spcBef>
            </a:pPr>
            <a:r>
              <a:rPr lang="en-US" sz="1600" b="0" dirty="0">
                <a:ea typeface="+mn-ea"/>
              </a:rPr>
              <a:t>4 Months = (4 x 30 ) = 120 days</a:t>
            </a:r>
          </a:p>
          <a:p>
            <a:pPr>
              <a:spcBef>
                <a:spcPts val="900"/>
              </a:spcBef>
            </a:pPr>
            <a:r>
              <a:rPr lang="en-US" sz="1600" b="0" dirty="0">
                <a:ea typeface="+mn-ea"/>
              </a:rPr>
              <a:t>(we assume 30 days in each month)</a:t>
            </a:r>
          </a:p>
          <a:p>
            <a:pPr>
              <a:spcBef>
                <a:spcPts val="900"/>
              </a:spcBef>
            </a:pPr>
            <a:endParaRPr lang="en-US" sz="800" b="0" dirty="0">
              <a:ea typeface="+mn-ea"/>
            </a:endParaRPr>
          </a:p>
          <a:p>
            <a:pPr>
              <a:spcBef>
                <a:spcPts val="900"/>
              </a:spcBef>
            </a:pPr>
            <a:r>
              <a:rPr lang="en-US" sz="1600" dirty="0">
                <a:ea typeface="+mn-ea"/>
              </a:rPr>
              <a:t>Now:</a:t>
            </a:r>
            <a:r>
              <a:rPr lang="en-US" sz="1600" b="0" dirty="0">
                <a:ea typeface="+mn-ea"/>
              </a:rPr>
              <a:t> Add them together </a:t>
            </a:r>
          </a:p>
          <a:p>
            <a:pPr>
              <a:spcBef>
                <a:spcPts val="900"/>
              </a:spcBef>
            </a:pPr>
            <a:r>
              <a:rPr lang="en-US" sz="1600" b="0" dirty="0">
                <a:ea typeface="+mn-ea"/>
              </a:rPr>
              <a:t>3287.25 + 120 = 3407.25 days</a:t>
            </a:r>
          </a:p>
          <a:p>
            <a:pPr>
              <a:spcBef>
                <a:spcPts val="900"/>
              </a:spcBef>
            </a:pPr>
            <a:endParaRPr lang="en-US" sz="1600" b="0" dirty="0">
              <a:ea typeface="+mn-ea"/>
            </a:endParaRPr>
          </a:p>
          <a:p>
            <a:pPr>
              <a:spcBef>
                <a:spcPts val="900"/>
              </a:spcBef>
            </a:pPr>
            <a:r>
              <a:rPr lang="en-US" sz="1600" dirty="0">
                <a:ea typeface="+mn-ea"/>
              </a:rPr>
              <a:t>So </a:t>
            </a:r>
            <a:r>
              <a:rPr lang="en-US" sz="1600" dirty="0" err="1">
                <a:ea typeface="+mn-ea"/>
              </a:rPr>
              <a:t>Lanbot</a:t>
            </a:r>
            <a:r>
              <a:rPr lang="en-US" sz="1600" dirty="0">
                <a:ea typeface="+mn-ea"/>
              </a:rPr>
              <a:t> is 3407.25 Earth days old</a:t>
            </a:r>
          </a:p>
        </p:txBody>
      </p:sp>
      <p:pic>
        <p:nvPicPr>
          <p:cNvPr id="3" name="Picture 2" descr="Cartoon character called Lanbot, the Lancashire Science Festival robot. ">
            <a:extLst>
              <a:ext uri="{FF2B5EF4-FFF2-40B4-BE49-F238E27FC236}">
                <a16:creationId xmlns:a16="http://schemas.microsoft.com/office/drawing/2014/main" id="{175630AE-CB64-F326-A2F6-9E3B197CE84E}"/>
              </a:ext>
            </a:extLst>
          </p:cNvPr>
          <p:cNvPicPr>
            <a:picLocks noChangeAspect="1"/>
          </p:cNvPicPr>
          <p:nvPr/>
        </p:nvPicPr>
        <p:blipFill>
          <a:blip r:embed="rId2"/>
          <a:stretch>
            <a:fillRect/>
          </a:stretch>
        </p:blipFill>
        <p:spPr>
          <a:xfrm>
            <a:off x="4691952" y="1215037"/>
            <a:ext cx="3801921" cy="3364700"/>
          </a:xfrm>
          <a:prstGeom prst="rect">
            <a:avLst/>
          </a:prstGeom>
          <a:noFill/>
        </p:spPr>
      </p:pic>
    </p:spTree>
    <p:extLst>
      <p:ext uri="{BB962C8B-B14F-4D97-AF65-F5344CB8AC3E}">
        <p14:creationId xmlns:p14="http://schemas.microsoft.com/office/powerpoint/2010/main" val="343567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11E1F-4BF3-F7B6-A2EB-7C9087A93711}"/>
              </a:ext>
            </a:extLst>
          </p:cNvPr>
          <p:cNvSpPr txBox="1">
            <a:spLocks/>
          </p:cNvSpPr>
          <p:nvPr/>
        </p:nvSpPr>
        <p:spPr>
          <a:xfrm>
            <a:off x="0" y="2189814"/>
            <a:ext cx="9144000" cy="77109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200" b="1" dirty="0">
                <a:solidFill>
                  <a:srgbClr val="34516C"/>
                </a:solidFill>
                <a:latin typeface="Avenir Next LT Pro" panose="020B0504020202020204" pitchFamily="34" charset="0"/>
              </a:rPr>
              <a:t>How old are you on Jupiter? </a:t>
            </a:r>
          </a:p>
        </p:txBody>
      </p:sp>
      <p:grpSp>
        <p:nvGrpSpPr>
          <p:cNvPr id="11" name="Group 10">
            <a:extLst>
              <a:ext uri="{FF2B5EF4-FFF2-40B4-BE49-F238E27FC236}">
                <a16:creationId xmlns:a16="http://schemas.microsoft.com/office/drawing/2014/main" id="{2E98D09A-91D4-D61D-7039-10083C3AAE1C}"/>
              </a:ext>
            </a:extLst>
          </p:cNvPr>
          <p:cNvGrpSpPr/>
          <p:nvPr/>
        </p:nvGrpSpPr>
        <p:grpSpPr>
          <a:xfrm>
            <a:off x="659173" y="3813292"/>
            <a:ext cx="7825652" cy="1022380"/>
            <a:chOff x="951823" y="3813293"/>
            <a:chExt cx="7825652" cy="1022380"/>
          </a:xfrm>
        </p:grpSpPr>
        <p:pic>
          <p:nvPicPr>
            <p:cNvPr id="4" name="Picture 3" descr="A logo for a university&#10;&#10;Description automatically generated">
              <a:extLst>
                <a:ext uri="{FF2B5EF4-FFF2-40B4-BE49-F238E27FC236}">
                  <a16:creationId xmlns:a16="http://schemas.microsoft.com/office/drawing/2014/main" id="{E1D586BC-0ED4-7519-EB05-32FA23DB98F0}"/>
                </a:ext>
              </a:extLst>
            </p:cNvPr>
            <p:cNvPicPr>
              <a:picLocks noChangeAspect="1"/>
            </p:cNvPicPr>
            <p:nvPr/>
          </p:nvPicPr>
          <p:blipFill rotWithShape="1">
            <a:blip r:embed="rId2"/>
            <a:srcRect l="15579" t="21978" r="15427" b="27033"/>
            <a:stretch/>
          </p:blipFill>
          <p:spPr>
            <a:xfrm>
              <a:off x="951823" y="3813293"/>
              <a:ext cx="2673462" cy="102237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03FE453D-34F1-87DF-1207-9DCF0CCBD695}"/>
                </a:ext>
              </a:extLst>
            </p:cNvPr>
            <p:cNvPicPr>
              <a:picLocks noChangeAspect="1"/>
            </p:cNvPicPr>
            <p:nvPr/>
          </p:nvPicPr>
          <p:blipFill>
            <a:blip r:embed="rId3"/>
            <a:stretch>
              <a:fillRect/>
            </a:stretch>
          </p:blipFill>
          <p:spPr>
            <a:xfrm>
              <a:off x="5344259" y="3813294"/>
              <a:ext cx="3433216" cy="883142"/>
            </a:xfrm>
            <a:prstGeom prst="rect">
              <a:avLst/>
            </a:prstGeom>
          </p:spPr>
        </p:pic>
        <p:pic>
          <p:nvPicPr>
            <p:cNvPr id="9" name="Picture 8" descr="A yellow square with white text&#10;&#10;Description automatically generated">
              <a:extLst>
                <a:ext uri="{FF2B5EF4-FFF2-40B4-BE49-F238E27FC236}">
                  <a16:creationId xmlns:a16="http://schemas.microsoft.com/office/drawing/2014/main" id="{7F57C36B-F20A-BAA5-885D-5FB372803D1C}"/>
                </a:ext>
              </a:extLst>
            </p:cNvPr>
            <p:cNvPicPr>
              <a:picLocks noChangeAspect="1"/>
            </p:cNvPicPr>
            <p:nvPr/>
          </p:nvPicPr>
          <p:blipFill rotWithShape="1">
            <a:blip r:embed="rId4"/>
            <a:srcRect l="14243" t="16096" r="12251" b="16277"/>
            <a:stretch/>
          </p:blipFill>
          <p:spPr>
            <a:xfrm>
              <a:off x="3929131" y="3813294"/>
              <a:ext cx="1111282" cy="1022379"/>
            </a:xfrm>
            <a:prstGeom prst="rect">
              <a:avLst/>
            </a:prstGeom>
          </p:spPr>
        </p:pic>
      </p:grpSp>
      <p:grpSp>
        <p:nvGrpSpPr>
          <p:cNvPr id="6" name="Group 5">
            <a:extLst>
              <a:ext uri="{FF2B5EF4-FFF2-40B4-BE49-F238E27FC236}">
                <a16:creationId xmlns:a16="http://schemas.microsoft.com/office/drawing/2014/main" id="{0F4E25D7-7849-C769-D7AA-D1C2D0B6E000}"/>
              </a:ext>
            </a:extLst>
          </p:cNvPr>
          <p:cNvGrpSpPr/>
          <p:nvPr/>
        </p:nvGrpSpPr>
        <p:grpSpPr>
          <a:xfrm>
            <a:off x="1558180" y="443962"/>
            <a:ext cx="6027639" cy="1393340"/>
            <a:chOff x="1066844" y="635157"/>
            <a:chExt cx="7010312" cy="1736466"/>
          </a:xfrm>
        </p:grpSpPr>
        <p:pic>
          <p:nvPicPr>
            <p:cNvPr id="8" name="Picture 7">
              <a:extLst>
                <a:ext uri="{FF2B5EF4-FFF2-40B4-BE49-F238E27FC236}">
                  <a16:creationId xmlns:a16="http://schemas.microsoft.com/office/drawing/2014/main" id="{99698A5D-3645-8A32-7533-876167C9F4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44" y="1627117"/>
              <a:ext cx="7010312" cy="744506"/>
            </a:xfrm>
            <a:prstGeom prst="rect">
              <a:avLst/>
            </a:prstGeom>
            <a:noFill/>
          </p:spPr>
        </p:pic>
        <p:pic>
          <p:nvPicPr>
            <p:cNvPr id="10" name="Picture 9" descr="Into Our Skies logo">
              <a:extLst>
                <a:ext uri="{FF2B5EF4-FFF2-40B4-BE49-F238E27FC236}">
                  <a16:creationId xmlns:a16="http://schemas.microsoft.com/office/drawing/2014/main" id="{BDA1C069-7247-525F-8192-5E635A306D34}"/>
                </a:ext>
                <a:ext uri="{C183D7F6-B498-43B3-948B-1728B52AA6E4}">
                  <adec:decorative xmlns:adec="http://schemas.microsoft.com/office/drawing/2017/decorative" val="0"/>
                </a:ext>
              </a:extLst>
            </p:cNvPr>
            <p:cNvPicPr>
              <a:picLocks noChangeAspect="1"/>
            </p:cNvPicPr>
            <p:nvPr/>
          </p:nvPicPr>
          <p:blipFill rotWithShape="1">
            <a:blip r:embed="rId6">
              <a:extLst>
                <a:ext uri="{28A0092B-C50C-407E-A947-70E740481C1C}">
                  <a14:useLocalDpi xmlns:a14="http://schemas.microsoft.com/office/drawing/2010/main" val="0"/>
                </a:ext>
              </a:extLst>
            </a:blip>
            <a:srcRect t="1" r="54870" b="-14424"/>
            <a:stretch/>
          </p:blipFill>
          <p:spPr bwMode="auto">
            <a:xfrm>
              <a:off x="1474484" y="635157"/>
              <a:ext cx="5992139" cy="917417"/>
            </a:xfrm>
            <a:prstGeom prst="rect">
              <a:avLst/>
            </a:prstGeom>
            <a:noFill/>
            <a:ln>
              <a:noFill/>
            </a:ln>
          </p:spPr>
        </p:pic>
      </p:grpSp>
    </p:spTree>
    <p:extLst>
      <p:ext uri="{BB962C8B-B14F-4D97-AF65-F5344CB8AC3E}">
        <p14:creationId xmlns:p14="http://schemas.microsoft.com/office/powerpoint/2010/main" val="183529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A0A72CFB-2381-5768-623D-D23E4DFDF290}"/>
              </a:ext>
            </a:extLst>
          </p:cNvPr>
          <p:cNvSpPr txBox="1">
            <a:spLocks/>
          </p:cNvSpPr>
          <p:nvPr/>
        </p:nvSpPr>
        <p:spPr>
          <a:xfrm>
            <a:off x="650125" y="986360"/>
            <a:ext cx="4315769" cy="3822054"/>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000" b="1" kern="1200" baseline="0">
                <a:solidFill>
                  <a:srgbClr val="34516C"/>
                </a:solidFill>
                <a:latin typeface="Avenir Next LT Pro" panose="020B0504020202020204" pitchFamily="34" charset="0"/>
                <a:ea typeface="+mj-ea"/>
                <a:cs typeface="Avenir Next LT Pro" panose="020B0504020202020204" pitchFamily="34" charset="0"/>
              </a:defRPr>
            </a:lvl1pPr>
          </a:lstStyle>
          <a:p>
            <a:pPr>
              <a:spcBef>
                <a:spcPts val="900"/>
              </a:spcBef>
            </a:pPr>
            <a:r>
              <a:rPr lang="en-US" sz="1600" b="0" dirty="0" err="1">
                <a:ea typeface="+mn-ea"/>
              </a:rPr>
              <a:t>Lanbot</a:t>
            </a:r>
            <a:r>
              <a:rPr lang="en-US" sz="1600" b="0" dirty="0">
                <a:ea typeface="+mn-ea"/>
              </a:rPr>
              <a:t> the Robot is 9 years and 4 months old.</a:t>
            </a:r>
          </a:p>
          <a:p>
            <a:pPr>
              <a:spcBef>
                <a:spcPts val="900"/>
              </a:spcBef>
            </a:pPr>
            <a:endParaRPr lang="en-US" sz="800" b="0" dirty="0">
              <a:ea typeface="+mn-ea"/>
            </a:endParaRPr>
          </a:p>
          <a:p>
            <a:pPr>
              <a:spcBef>
                <a:spcPts val="900"/>
              </a:spcBef>
            </a:pPr>
            <a:r>
              <a:rPr lang="en-US" sz="1600" dirty="0">
                <a:ea typeface="+mn-ea"/>
              </a:rPr>
              <a:t>Next</a:t>
            </a:r>
            <a:r>
              <a:rPr lang="en-US" sz="1600" b="0" dirty="0">
                <a:ea typeface="+mn-ea"/>
              </a:rPr>
              <a:t>: </a:t>
            </a:r>
          </a:p>
          <a:p>
            <a:pPr>
              <a:spcBef>
                <a:spcPts val="900"/>
              </a:spcBef>
            </a:pPr>
            <a:r>
              <a:rPr lang="en-US" sz="1600" b="0" dirty="0">
                <a:ea typeface="+mn-ea"/>
              </a:rPr>
              <a:t>A year on Mars is 687 Earth days</a:t>
            </a:r>
          </a:p>
          <a:p>
            <a:pPr>
              <a:spcBef>
                <a:spcPts val="900"/>
              </a:spcBef>
            </a:pPr>
            <a:endParaRPr lang="en-US" sz="800" b="0" dirty="0">
              <a:ea typeface="+mn-ea"/>
            </a:endParaRPr>
          </a:p>
          <a:p>
            <a:pPr>
              <a:spcBef>
                <a:spcPts val="900"/>
              </a:spcBef>
            </a:pPr>
            <a:r>
              <a:rPr lang="en-US" sz="1600" b="0" dirty="0">
                <a:ea typeface="+mn-ea"/>
              </a:rPr>
              <a:t>If we divide </a:t>
            </a:r>
            <a:r>
              <a:rPr lang="en-US" sz="1600" b="0" dirty="0" err="1">
                <a:ea typeface="+mn-ea"/>
              </a:rPr>
              <a:t>Lanbot’s</a:t>
            </a:r>
            <a:r>
              <a:rPr lang="en-US" sz="1600" b="0" dirty="0">
                <a:ea typeface="+mn-ea"/>
              </a:rPr>
              <a:t> age in days, 3407.25 days, by 687 we will find out how old </a:t>
            </a:r>
            <a:r>
              <a:rPr lang="en-US" sz="1600" b="0" dirty="0" err="1">
                <a:ea typeface="+mn-ea"/>
              </a:rPr>
              <a:t>Lanbot</a:t>
            </a:r>
            <a:r>
              <a:rPr lang="en-US" sz="1600" b="0" dirty="0">
                <a:ea typeface="+mn-ea"/>
              </a:rPr>
              <a:t> would be on Mars.</a:t>
            </a:r>
          </a:p>
          <a:p>
            <a:pPr>
              <a:spcBef>
                <a:spcPts val="900"/>
              </a:spcBef>
            </a:pPr>
            <a:endParaRPr lang="en-US" sz="800" b="0" dirty="0">
              <a:ea typeface="+mn-ea"/>
            </a:endParaRPr>
          </a:p>
          <a:p>
            <a:pPr>
              <a:spcBef>
                <a:spcPts val="900"/>
              </a:spcBef>
            </a:pPr>
            <a:r>
              <a:rPr lang="en-US" sz="1600" b="0" dirty="0">
                <a:ea typeface="+mn-ea"/>
              </a:rPr>
              <a:t>3407.25 </a:t>
            </a:r>
            <a:r>
              <a:rPr lang="en-GB" sz="1600" b="0" dirty="0"/>
              <a:t>÷ 687 = 4.96 years</a:t>
            </a:r>
          </a:p>
          <a:p>
            <a:pPr>
              <a:spcBef>
                <a:spcPts val="900"/>
              </a:spcBef>
            </a:pPr>
            <a:endParaRPr lang="en-GB" sz="800" b="0" dirty="0"/>
          </a:p>
          <a:p>
            <a:pPr>
              <a:spcBef>
                <a:spcPts val="900"/>
              </a:spcBef>
            </a:pPr>
            <a:r>
              <a:rPr lang="en-GB" sz="1600" dirty="0"/>
              <a:t>So, </a:t>
            </a:r>
            <a:r>
              <a:rPr lang="en-GB" sz="1600" dirty="0" err="1"/>
              <a:t>Lanbot</a:t>
            </a:r>
            <a:r>
              <a:rPr lang="en-GB" sz="1600" dirty="0"/>
              <a:t> would be 9.46 years old on Mars.</a:t>
            </a:r>
          </a:p>
          <a:p>
            <a:pPr>
              <a:spcBef>
                <a:spcPts val="900"/>
              </a:spcBef>
            </a:pPr>
            <a:endParaRPr lang="en-GB" sz="1600" b="0" dirty="0"/>
          </a:p>
        </p:txBody>
      </p:sp>
      <p:pic>
        <p:nvPicPr>
          <p:cNvPr id="3" name="Picture 2" descr="Cartoon character called Lanbot, the Lancashire Science Festival robot. ">
            <a:extLst>
              <a:ext uri="{FF2B5EF4-FFF2-40B4-BE49-F238E27FC236}">
                <a16:creationId xmlns:a16="http://schemas.microsoft.com/office/drawing/2014/main" id="{175630AE-CB64-F326-A2F6-9E3B197CE84E}"/>
              </a:ext>
            </a:extLst>
          </p:cNvPr>
          <p:cNvPicPr>
            <a:picLocks noChangeAspect="1"/>
          </p:cNvPicPr>
          <p:nvPr/>
        </p:nvPicPr>
        <p:blipFill>
          <a:blip r:embed="rId2"/>
          <a:stretch>
            <a:fillRect/>
          </a:stretch>
        </p:blipFill>
        <p:spPr>
          <a:xfrm>
            <a:off x="4691952" y="1215037"/>
            <a:ext cx="3801921" cy="3364700"/>
          </a:xfrm>
          <a:prstGeom prst="rect">
            <a:avLst/>
          </a:prstGeom>
          <a:noFill/>
        </p:spPr>
      </p:pic>
      <p:sp>
        <p:nvSpPr>
          <p:cNvPr id="7" name="Title 1">
            <a:extLst>
              <a:ext uri="{FF2B5EF4-FFF2-40B4-BE49-F238E27FC236}">
                <a16:creationId xmlns:a16="http://schemas.microsoft.com/office/drawing/2014/main" id="{3764CC17-C63B-700A-BD0C-3A5F892B72C1}"/>
              </a:ext>
            </a:extLst>
          </p:cNvPr>
          <p:cNvSpPr>
            <a:spLocks noGrp="1"/>
          </p:cNvSpPr>
          <p:nvPr>
            <p:ph type="title"/>
          </p:nvPr>
        </p:nvSpPr>
        <p:spPr>
          <a:xfrm>
            <a:off x="650127" y="121296"/>
            <a:ext cx="6384680" cy="642468"/>
          </a:xfrm>
        </p:spPr>
        <p:txBody>
          <a:bodyPr vert="horz" lIns="0" tIns="0" rIns="0" bIns="0" rtlCol="0" anchor="b" anchorCtr="0">
            <a:normAutofit/>
          </a:bodyPr>
          <a:lstStyle/>
          <a:p>
            <a:r>
              <a:rPr lang="en-US" sz="3000" b="1" kern="1200" baseline="0" dirty="0">
                <a:latin typeface="Avenir Next LT Pro" panose="020B0504020202020204" pitchFamily="34" charset="0"/>
                <a:ea typeface="+mj-ea"/>
                <a:cs typeface="Avenir Next LT Pro" panose="020B0504020202020204" pitchFamily="34" charset="0"/>
              </a:rPr>
              <a:t>How old is </a:t>
            </a:r>
            <a:r>
              <a:rPr lang="en-US" sz="3000" b="1" kern="1200" baseline="0" dirty="0" err="1">
                <a:latin typeface="Avenir Next LT Pro" panose="020B0504020202020204" pitchFamily="34" charset="0"/>
                <a:ea typeface="+mj-ea"/>
                <a:cs typeface="Avenir Next LT Pro" panose="020B0504020202020204" pitchFamily="34" charset="0"/>
              </a:rPr>
              <a:t>Lanbot</a:t>
            </a:r>
            <a:r>
              <a:rPr lang="en-US" sz="3000" b="1" kern="1200" baseline="0" dirty="0">
                <a:latin typeface="Avenir Next LT Pro" panose="020B0504020202020204" pitchFamily="34" charset="0"/>
                <a:ea typeface="+mj-ea"/>
                <a:cs typeface="Avenir Next LT Pro" panose="020B0504020202020204" pitchFamily="34" charset="0"/>
              </a:rPr>
              <a:t> on Mars?</a:t>
            </a:r>
          </a:p>
        </p:txBody>
      </p:sp>
    </p:spTree>
    <p:extLst>
      <p:ext uri="{BB962C8B-B14F-4D97-AF65-F5344CB8AC3E}">
        <p14:creationId xmlns:p14="http://schemas.microsoft.com/office/powerpoint/2010/main" val="1414853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27" y="121296"/>
            <a:ext cx="6384680" cy="642468"/>
          </a:xfrm>
        </p:spPr>
        <p:txBody>
          <a:bodyPr vert="horz" lIns="0" tIns="0" rIns="0" bIns="0" rtlCol="0" anchor="b" anchorCtr="0">
            <a:normAutofit/>
          </a:bodyPr>
          <a:lstStyle/>
          <a:p>
            <a:r>
              <a:rPr lang="en-US" b="1" kern="1200" baseline="0" dirty="0">
                <a:latin typeface="Avenir Next LT Pro" panose="020B0504020202020204" pitchFamily="34" charset="0"/>
                <a:ea typeface="+mj-ea"/>
                <a:cs typeface="Avenir Next LT Pro" panose="020B0504020202020204" pitchFamily="34" charset="0"/>
              </a:rPr>
              <a:t>How old would you be on Mars?</a:t>
            </a:r>
          </a:p>
        </p:txBody>
      </p:sp>
      <p:sp>
        <p:nvSpPr>
          <p:cNvPr id="23" name="Title 1">
            <a:extLst>
              <a:ext uri="{FF2B5EF4-FFF2-40B4-BE49-F238E27FC236}">
                <a16:creationId xmlns:a16="http://schemas.microsoft.com/office/drawing/2014/main" id="{A0A72CFB-2381-5768-623D-D23E4DFDF290}"/>
              </a:ext>
            </a:extLst>
          </p:cNvPr>
          <p:cNvSpPr txBox="1">
            <a:spLocks/>
          </p:cNvSpPr>
          <p:nvPr/>
        </p:nvSpPr>
        <p:spPr>
          <a:xfrm>
            <a:off x="650126" y="1108710"/>
            <a:ext cx="4041826" cy="3822054"/>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2000" b="1" kern="1200" baseline="0">
                <a:solidFill>
                  <a:srgbClr val="34516C"/>
                </a:solidFill>
                <a:latin typeface="Avenir Next LT Pro" panose="020B0504020202020204" pitchFamily="34" charset="0"/>
                <a:ea typeface="+mj-ea"/>
                <a:cs typeface="Avenir Next LT Pro" panose="020B0504020202020204" pitchFamily="34" charset="0"/>
              </a:defRPr>
            </a:lvl1pPr>
          </a:lstStyle>
          <a:p>
            <a:pPr>
              <a:spcBef>
                <a:spcPts val="900"/>
              </a:spcBef>
            </a:pPr>
            <a:endParaRPr lang="en-US" sz="1400" dirty="0">
              <a:ea typeface="+mn-ea"/>
            </a:endParaRPr>
          </a:p>
        </p:txBody>
      </p:sp>
      <p:sp>
        <p:nvSpPr>
          <p:cNvPr id="4" name="Rectangle: Rounded Corners 3">
            <a:extLst>
              <a:ext uri="{FF2B5EF4-FFF2-40B4-BE49-F238E27FC236}">
                <a16:creationId xmlns:a16="http://schemas.microsoft.com/office/drawing/2014/main" id="{F2BCCE51-DF9F-4D3B-F027-9670A66892D0}"/>
              </a:ext>
              <a:ext uri="{C183D7F6-B498-43B3-948B-1728B52AA6E4}">
                <adec:decorative xmlns:adec="http://schemas.microsoft.com/office/drawing/2017/decorative" val="1"/>
              </a:ext>
            </a:extLst>
          </p:cNvPr>
          <p:cNvSpPr/>
          <p:nvPr/>
        </p:nvSpPr>
        <p:spPr>
          <a:xfrm>
            <a:off x="1020052" y="2169593"/>
            <a:ext cx="6766416" cy="500557"/>
          </a:xfrm>
          <a:prstGeom prst="roundRect">
            <a:avLst/>
          </a:prstGeom>
          <a:solidFill>
            <a:schemeClr val="tx1">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B99183B6-1861-372A-B1FC-2D69CE4DAA8A}"/>
              </a:ext>
              <a:ext uri="{C183D7F6-B498-43B3-948B-1728B52AA6E4}">
                <adec:decorative xmlns:adec="http://schemas.microsoft.com/office/drawing/2017/decorative" val="1"/>
              </a:ext>
            </a:extLst>
          </p:cNvPr>
          <p:cNvSpPr/>
          <p:nvPr/>
        </p:nvSpPr>
        <p:spPr>
          <a:xfrm>
            <a:off x="1020052" y="1470419"/>
            <a:ext cx="6766415" cy="500557"/>
          </a:xfrm>
          <a:prstGeom prst="roundRect">
            <a:avLst/>
          </a:prstGeom>
          <a:solidFill>
            <a:schemeClr val="tx1">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6" name="Text Placeholder 1">
            <a:extLst>
              <a:ext uri="{FF2B5EF4-FFF2-40B4-BE49-F238E27FC236}">
                <a16:creationId xmlns:a16="http://schemas.microsoft.com/office/drawing/2014/main" id="{E2E4515F-7B9E-A2B7-F553-B9E1AC08E73C}"/>
              </a:ext>
            </a:extLst>
          </p:cNvPr>
          <p:cNvSpPr txBox="1">
            <a:spLocks/>
          </p:cNvSpPr>
          <p:nvPr/>
        </p:nvSpPr>
        <p:spPr>
          <a:xfrm>
            <a:off x="562852" y="962381"/>
            <a:ext cx="6942262" cy="350193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solidFill>
                  <a:schemeClr val="bg2"/>
                </a:solidFill>
                <a:latin typeface="Avenir Next Bold"/>
              </a:rPr>
              <a:t>First work out you age in Earth days:</a:t>
            </a:r>
          </a:p>
          <a:p>
            <a:pPr marL="457200" lvl="1" indent="0">
              <a:buFont typeface="Arial"/>
              <a:buNone/>
            </a:pPr>
            <a:endParaRPr lang="en-GB" sz="1800" dirty="0">
              <a:latin typeface="Avenir Next Bold"/>
            </a:endParaRPr>
          </a:p>
          <a:p>
            <a:pPr marL="457200" lvl="1" indent="0">
              <a:buFont typeface="Arial"/>
              <a:buNone/>
            </a:pPr>
            <a:r>
              <a:rPr lang="en-GB" sz="1800" dirty="0">
                <a:solidFill>
                  <a:schemeClr val="bg2"/>
                </a:solidFill>
                <a:latin typeface="Avenir Next Bold"/>
              </a:rPr>
              <a:t>Number of years x 365.25 =</a:t>
            </a:r>
          </a:p>
          <a:p>
            <a:pPr marL="457200" lvl="1" indent="0">
              <a:buFont typeface="Arial"/>
              <a:buNone/>
            </a:pPr>
            <a:endParaRPr lang="en-GB" sz="1800" dirty="0">
              <a:latin typeface="Avenir Next Bold"/>
            </a:endParaRPr>
          </a:p>
          <a:p>
            <a:pPr marL="457200" lvl="1" indent="0">
              <a:buFont typeface="Arial"/>
              <a:buNone/>
            </a:pPr>
            <a:r>
              <a:rPr lang="en-GB" sz="1800" dirty="0">
                <a:solidFill>
                  <a:schemeClr val="bg2"/>
                </a:solidFill>
                <a:latin typeface="Avenir Next Bold"/>
              </a:rPr>
              <a:t>Number of months since your birthday x 30 =</a:t>
            </a:r>
            <a:endParaRPr lang="en-GB" sz="1800" dirty="0">
              <a:solidFill>
                <a:schemeClr val="bg2"/>
              </a:solidFill>
              <a:latin typeface="Avenir Next Bold"/>
              <a:sym typeface="Wingdings" panose="05000000000000000000" pitchFamily="2" charset="2"/>
            </a:endParaRPr>
          </a:p>
          <a:p>
            <a:endParaRPr lang="en-GB" sz="1800" dirty="0">
              <a:latin typeface="Avenir Next Bold"/>
              <a:sym typeface="Wingdings" panose="05000000000000000000" pitchFamily="2" charset="2"/>
            </a:endParaRPr>
          </a:p>
          <a:p>
            <a:r>
              <a:rPr lang="en-GB" sz="1800" dirty="0">
                <a:solidFill>
                  <a:schemeClr val="bg2"/>
                </a:solidFill>
                <a:latin typeface="Avenir Next Bold"/>
                <a:sym typeface="Wingdings" panose="05000000000000000000" pitchFamily="2" charset="2"/>
              </a:rPr>
              <a:t>Now add the two numbers together, </a:t>
            </a:r>
          </a:p>
          <a:p>
            <a:endParaRPr lang="en-GB" sz="1800" dirty="0">
              <a:latin typeface="Avenir Next Bold"/>
              <a:sym typeface="Wingdings" panose="05000000000000000000" pitchFamily="2" charset="2"/>
            </a:endParaRPr>
          </a:p>
          <a:p>
            <a:pPr marL="0" indent="0">
              <a:buFont typeface="Arial"/>
              <a:buNone/>
            </a:pPr>
            <a:endParaRPr lang="en-GB" sz="1800" dirty="0">
              <a:latin typeface="Avenir Next Bold"/>
              <a:sym typeface="Wingdings" panose="05000000000000000000" pitchFamily="2" charset="2"/>
            </a:endParaRPr>
          </a:p>
          <a:p>
            <a:pPr marL="0" indent="0">
              <a:buFont typeface="Arial"/>
              <a:buNone/>
            </a:pPr>
            <a:endParaRPr lang="en-GB" sz="1800" dirty="0">
              <a:latin typeface="Avenir Next Bold"/>
              <a:sym typeface="Wingdings" panose="05000000000000000000" pitchFamily="2" charset="2"/>
            </a:endParaRPr>
          </a:p>
          <a:p>
            <a:pPr marL="0" indent="0">
              <a:buNone/>
            </a:pPr>
            <a:r>
              <a:rPr lang="en-GB" sz="2400" dirty="0">
                <a:solidFill>
                  <a:schemeClr val="bg2"/>
                </a:solidFill>
                <a:latin typeface="Avenir Next Bold"/>
                <a:sym typeface="Wingdings" panose="05000000000000000000" pitchFamily="2" charset="2"/>
              </a:rPr>
              <a:t>This is your age in days.</a:t>
            </a:r>
          </a:p>
          <a:p>
            <a:endParaRPr lang="en-GB" sz="1800" dirty="0">
              <a:latin typeface="Avenir Next Bold"/>
              <a:sym typeface="Wingdings" panose="05000000000000000000" pitchFamily="2" charset="2"/>
            </a:endParaRPr>
          </a:p>
        </p:txBody>
      </p:sp>
      <p:sp>
        <p:nvSpPr>
          <p:cNvPr id="7" name="Rectangle: Rounded Corners 6">
            <a:extLst>
              <a:ext uri="{FF2B5EF4-FFF2-40B4-BE49-F238E27FC236}">
                <a16:creationId xmlns:a16="http://schemas.microsoft.com/office/drawing/2014/main" id="{71DCB61F-E159-DEEB-60BF-16E59F67BD30}"/>
              </a:ext>
              <a:ext uri="{C183D7F6-B498-43B3-948B-1728B52AA6E4}">
                <adec:decorative xmlns:adec="http://schemas.microsoft.com/office/drawing/2017/decorative" val="1"/>
              </a:ext>
            </a:extLst>
          </p:cNvPr>
          <p:cNvSpPr/>
          <p:nvPr/>
        </p:nvSpPr>
        <p:spPr>
          <a:xfrm>
            <a:off x="1009436" y="3442824"/>
            <a:ext cx="6777032" cy="500557"/>
          </a:xfrm>
          <a:prstGeom prst="roundRect">
            <a:avLst/>
          </a:prstGeom>
          <a:solidFill>
            <a:schemeClr val="tx1">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400" dirty="0">
                <a:solidFill>
                  <a:schemeClr val="bg2"/>
                </a:solidFill>
              </a:rPr>
              <a:t>________    +    ________   =   ________ days</a:t>
            </a:r>
          </a:p>
        </p:txBody>
      </p:sp>
    </p:spTree>
    <p:extLst>
      <p:ext uri="{BB962C8B-B14F-4D97-AF65-F5344CB8AC3E}">
        <p14:creationId xmlns:p14="http://schemas.microsoft.com/office/powerpoint/2010/main" val="268565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27" y="121296"/>
            <a:ext cx="6384680" cy="642468"/>
          </a:xfrm>
        </p:spPr>
        <p:txBody>
          <a:bodyPr vert="horz" lIns="0" tIns="0" rIns="0" bIns="0" rtlCol="0" anchor="b" anchorCtr="0">
            <a:normAutofit/>
          </a:bodyPr>
          <a:lstStyle/>
          <a:p>
            <a:r>
              <a:rPr lang="en-US" b="1" kern="1200" baseline="0" dirty="0">
                <a:latin typeface="Avenir Next LT Pro" panose="020B0504020202020204" pitchFamily="34" charset="0"/>
                <a:ea typeface="+mj-ea"/>
                <a:cs typeface="Avenir Next LT Pro" panose="020B0504020202020204" pitchFamily="34" charset="0"/>
              </a:rPr>
              <a:t>How old would you be on Mars?</a:t>
            </a:r>
          </a:p>
        </p:txBody>
      </p:sp>
      <p:sp>
        <p:nvSpPr>
          <p:cNvPr id="23" name="Title 1">
            <a:extLst>
              <a:ext uri="{FF2B5EF4-FFF2-40B4-BE49-F238E27FC236}">
                <a16:creationId xmlns:a16="http://schemas.microsoft.com/office/drawing/2014/main" id="{A0A72CFB-2381-5768-623D-D23E4DFDF290}"/>
              </a:ext>
            </a:extLst>
          </p:cNvPr>
          <p:cNvSpPr txBox="1">
            <a:spLocks/>
          </p:cNvSpPr>
          <p:nvPr/>
        </p:nvSpPr>
        <p:spPr>
          <a:xfrm>
            <a:off x="650126" y="1108710"/>
            <a:ext cx="4041826" cy="3822054"/>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2000" b="1" kern="1200" baseline="0">
                <a:solidFill>
                  <a:srgbClr val="34516C"/>
                </a:solidFill>
                <a:latin typeface="Avenir Next LT Pro" panose="020B0504020202020204" pitchFamily="34" charset="0"/>
                <a:ea typeface="+mj-ea"/>
                <a:cs typeface="Avenir Next LT Pro" panose="020B0504020202020204" pitchFamily="34" charset="0"/>
              </a:defRPr>
            </a:lvl1pPr>
          </a:lstStyle>
          <a:p>
            <a:pPr>
              <a:spcBef>
                <a:spcPts val="900"/>
              </a:spcBef>
            </a:pPr>
            <a:endParaRPr lang="en-US" sz="1400" dirty="0">
              <a:ea typeface="+mn-ea"/>
            </a:endParaRPr>
          </a:p>
        </p:txBody>
      </p:sp>
      <p:sp>
        <p:nvSpPr>
          <p:cNvPr id="3" name="Rectangle: Rounded Corners 2">
            <a:extLst>
              <a:ext uri="{FF2B5EF4-FFF2-40B4-BE49-F238E27FC236}">
                <a16:creationId xmlns:a16="http://schemas.microsoft.com/office/drawing/2014/main" id="{934E7974-AA05-FB26-FDF6-E193BE133E38}"/>
              </a:ext>
              <a:ext uri="{C183D7F6-B498-43B3-948B-1728B52AA6E4}">
                <adec:decorative xmlns:adec="http://schemas.microsoft.com/office/drawing/2017/decorative" val="0"/>
              </a:ext>
            </a:extLst>
          </p:cNvPr>
          <p:cNvSpPr/>
          <p:nvPr/>
        </p:nvSpPr>
        <p:spPr>
          <a:xfrm>
            <a:off x="907366" y="3492552"/>
            <a:ext cx="6900204" cy="690008"/>
          </a:xfrm>
          <a:prstGeom prst="roundRect">
            <a:avLst/>
          </a:prstGeom>
          <a:solidFill>
            <a:schemeClr val="tx1">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200" dirty="0">
                <a:solidFill>
                  <a:schemeClr val="bg2"/>
                </a:solidFill>
                <a:latin typeface="Avenir Next Bold"/>
              </a:rPr>
              <a:t>On Mars I am _______ years old.</a:t>
            </a:r>
          </a:p>
        </p:txBody>
      </p:sp>
      <p:sp>
        <p:nvSpPr>
          <p:cNvPr id="8" name="Text Placeholder 1">
            <a:extLst>
              <a:ext uri="{FF2B5EF4-FFF2-40B4-BE49-F238E27FC236}">
                <a16:creationId xmlns:a16="http://schemas.microsoft.com/office/drawing/2014/main" id="{E1056960-B2A9-0818-C014-CF48A3EC82E6}"/>
              </a:ext>
            </a:extLst>
          </p:cNvPr>
          <p:cNvSpPr txBox="1">
            <a:spLocks/>
          </p:cNvSpPr>
          <p:nvPr/>
        </p:nvSpPr>
        <p:spPr>
          <a:xfrm>
            <a:off x="465241" y="2645629"/>
            <a:ext cx="8577262" cy="1014520"/>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buClr>
                <a:srgbClr val="BA0C2F"/>
              </a:buClr>
              <a:buFont typeface="Arial"/>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1200" dirty="0">
              <a:sym typeface="Wingdings" panose="05000000000000000000" pitchFamily="2" charset="2"/>
            </a:endParaRPr>
          </a:p>
          <a:p>
            <a:r>
              <a:rPr lang="en-GB" dirty="0">
                <a:solidFill>
                  <a:schemeClr val="bg2"/>
                </a:solidFill>
                <a:latin typeface="Avenir Next Bold"/>
                <a:sym typeface="Wingdings" panose="05000000000000000000" pitchFamily="2" charset="2"/>
              </a:rPr>
              <a:t>How old are you on Mars?</a:t>
            </a:r>
          </a:p>
          <a:p>
            <a:endParaRPr lang="en-GB" sz="2400" dirty="0">
              <a:sym typeface="Wingdings" panose="05000000000000000000" pitchFamily="2" charset="2"/>
            </a:endParaRPr>
          </a:p>
        </p:txBody>
      </p:sp>
      <p:sp>
        <p:nvSpPr>
          <p:cNvPr id="9" name="Rectangle: Rounded Corners 8">
            <a:extLst>
              <a:ext uri="{FF2B5EF4-FFF2-40B4-BE49-F238E27FC236}">
                <a16:creationId xmlns:a16="http://schemas.microsoft.com/office/drawing/2014/main" id="{AF978832-8123-004E-0962-25374F44CD0E}"/>
              </a:ext>
              <a:ext uri="{C183D7F6-B498-43B3-948B-1728B52AA6E4}">
                <adec:decorative xmlns:adec="http://schemas.microsoft.com/office/drawing/2017/decorative" val="0"/>
              </a:ext>
            </a:extLst>
          </p:cNvPr>
          <p:cNvSpPr/>
          <p:nvPr/>
        </p:nvSpPr>
        <p:spPr>
          <a:xfrm>
            <a:off x="907366" y="1845966"/>
            <a:ext cx="6900204" cy="651905"/>
          </a:xfrm>
          <a:prstGeom prst="roundRect">
            <a:avLst/>
          </a:prstGeom>
          <a:solidFill>
            <a:schemeClr val="tx1">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200" dirty="0">
                <a:solidFill>
                  <a:schemeClr val="bg2"/>
                </a:solidFill>
                <a:latin typeface="Avenir Next Bold"/>
              </a:rPr>
              <a:t>Age in Days </a:t>
            </a:r>
            <a:r>
              <a:rPr lang="en-GB" sz="2200" b="1" dirty="0">
                <a:solidFill>
                  <a:schemeClr val="bg2"/>
                </a:solidFill>
                <a:latin typeface="Avenir Next Bold"/>
              </a:rPr>
              <a:t>÷</a:t>
            </a:r>
            <a:r>
              <a:rPr lang="en-GB" sz="2200" dirty="0">
                <a:solidFill>
                  <a:schemeClr val="bg2"/>
                </a:solidFill>
                <a:latin typeface="Avenir Next Bold"/>
              </a:rPr>
              <a:t> 687 = _______________</a:t>
            </a:r>
          </a:p>
        </p:txBody>
      </p:sp>
      <p:sp>
        <p:nvSpPr>
          <p:cNvPr id="10" name="Text Placeholder 1">
            <a:extLst>
              <a:ext uri="{FF2B5EF4-FFF2-40B4-BE49-F238E27FC236}">
                <a16:creationId xmlns:a16="http://schemas.microsoft.com/office/drawing/2014/main" id="{8F07D43D-CA10-D707-FD33-48CFCF18EB91}"/>
              </a:ext>
            </a:extLst>
          </p:cNvPr>
          <p:cNvSpPr txBox="1">
            <a:spLocks/>
          </p:cNvSpPr>
          <p:nvPr/>
        </p:nvSpPr>
        <p:spPr>
          <a:xfrm>
            <a:off x="476296" y="931303"/>
            <a:ext cx="8577262" cy="117102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solidFill>
                  <a:schemeClr val="bg2"/>
                </a:solidFill>
                <a:latin typeface="Avenir Next Bold"/>
              </a:rPr>
              <a:t>Remember, a year on Mars is 687 days</a:t>
            </a:r>
          </a:p>
          <a:p>
            <a:r>
              <a:rPr lang="en-GB" sz="1800" dirty="0">
                <a:solidFill>
                  <a:schemeClr val="bg2"/>
                </a:solidFill>
                <a:latin typeface="Avenir Next Bold"/>
              </a:rPr>
              <a:t>Divide your age in days by 687</a:t>
            </a:r>
          </a:p>
          <a:p>
            <a:endParaRPr lang="en-GB" sz="1800" dirty="0">
              <a:latin typeface="Avenir Next Bold"/>
            </a:endParaRPr>
          </a:p>
          <a:p>
            <a:pPr marL="457200" lvl="1" indent="0">
              <a:buFont typeface="Arial"/>
              <a:buNone/>
            </a:pPr>
            <a:endParaRPr lang="en-GB" sz="1800" dirty="0">
              <a:latin typeface="Avenir Next Bold"/>
            </a:endParaRPr>
          </a:p>
        </p:txBody>
      </p:sp>
    </p:spTree>
    <p:extLst>
      <p:ext uri="{BB962C8B-B14F-4D97-AF65-F5344CB8AC3E}">
        <p14:creationId xmlns:p14="http://schemas.microsoft.com/office/powerpoint/2010/main" val="2331705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9FC5-7F7F-C327-EF6F-0EA0A29D71F5}"/>
              </a:ext>
            </a:extLst>
          </p:cNvPr>
          <p:cNvSpPr>
            <a:spLocks noGrp="1"/>
          </p:cNvSpPr>
          <p:nvPr>
            <p:ph type="ctrTitle"/>
          </p:nvPr>
        </p:nvSpPr>
        <p:spPr/>
        <p:txBody>
          <a:bodyPr/>
          <a:lstStyle/>
          <a:p>
            <a:r>
              <a:rPr lang="en-GB" dirty="0"/>
              <a:t>How old are you on Jupiter? </a:t>
            </a:r>
            <a:br>
              <a:rPr lang="en-GB" dirty="0"/>
            </a:br>
            <a:br>
              <a:rPr lang="en-GB" sz="3200" b="0" dirty="0"/>
            </a:br>
            <a:r>
              <a:rPr lang="en-GB" sz="3200" b="0" dirty="0"/>
              <a:t>Jupiter takes 12 years to complete one orbit around the Sun</a:t>
            </a:r>
            <a:endParaRPr lang="en-GB" dirty="0"/>
          </a:p>
        </p:txBody>
      </p:sp>
      <p:pic>
        <p:nvPicPr>
          <p:cNvPr id="3" name="Picture 10" descr="NASA image of Jupiter showing the gas giants layers and the big red spot.">
            <a:extLst>
              <a:ext uri="{FF2B5EF4-FFF2-40B4-BE49-F238E27FC236}">
                <a16:creationId xmlns:a16="http://schemas.microsoft.com/office/drawing/2014/main" id="{51169D1D-41C4-5C2C-AD9D-9360079A36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74" t="5768" r="15951" b="5889"/>
          <a:stretch/>
        </p:blipFill>
        <p:spPr bwMode="auto">
          <a:xfrm>
            <a:off x="6457070" y="914350"/>
            <a:ext cx="2435521" cy="228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39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78BF-554B-A8F5-ED1F-0E4B17D58277}"/>
              </a:ext>
            </a:extLst>
          </p:cNvPr>
          <p:cNvSpPr>
            <a:spLocks noGrp="1"/>
          </p:cNvSpPr>
          <p:nvPr>
            <p:ph type="ctrTitle"/>
          </p:nvPr>
        </p:nvSpPr>
        <p:spPr>
          <a:xfrm>
            <a:off x="650127" y="406889"/>
            <a:ext cx="5656544" cy="2076748"/>
          </a:xfrm>
        </p:spPr>
        <p:txBody>
          <a:bodyPr/>
          <a:lstStyle/>
          <a:p>
            <a:r>
              <a:rPr lang="en-GB" dirty="0"/>
              <a:t>Career Focus: </a:t>
            </a:r>
            <a:br>
              <a:rPr lang="en-GB" dirty="0"/>
            </a:br>
            <a:r>
              <a:rPr lang="en-GB" dirty="0"/>
              <a:t>Catherine Greene</a:t>
            </a:r>
            <a:br>
              <a:rPr lang="en-GB" sz="2000" dirty="0"/>
            </a:br>
            <a:br>
              <a:rPr lang="en-GB" sz="2000" dirty="0"/>
            </a:br>
            <a:r>
              <a:rPr lang="en-GB" sz="2400" dirty="0"/>
              <a:t>Head of User Centred Design at</a:t>
            </a:r>
            <a:br>
              <a:rPr lang="en-GB" sz="2400" dirty="0"/>
            </a:br>
            <a:r>
              <a:rPr lang="en-GB" sz="2400" dirty="0"/>
              <a:t>Satellite Applications Catapult</a:t>
            </a:r>
            <a:br>
              <a:rPr lang="en-GB" sz="2400" dirty="0"/>
            </a:br>
            <a:br>
              <a:rPr lang="en-GB" sz="2400" dirty="0"/>
            </a:br>
            <a:r>
              <a:rPr lang="en-GB" sz="1800" b="0" dirty="0"/>
              <a:t>Catherine works with customers and her technical team to create a solution to a problem. They </a:t>
            </a:r>
            <a:r>
              <a:rPr lang="en-GB" sz="1800" b="0"/>
              <a:t>use satellites </a:t>
            </a:r>
            <a:r>
              <a:rPr lang="en-GB" sz="1800" b="0" dirty="0"/>
              <a:t>that orbit the Earth and look down at the Earth, not up at the Sky!</a:t>
            </a:r>
            <a:br>
              <a:rPr lang="en-GB" sz="1800" b="0" dirty="0"/>
            </a:br>
            <a:br>
              <a:rPr lang="en-GB" sz="2400" dirty="0"/>
            </a:br>
            <a:r>
              <a:rPr lang="en-GB" sz="1800" b="0" dirty="0"/>
              <a:t>“We create new products and services that we hope will improve lives. For example, using satellites to show a local council where pollution is running into rivers can help them stop it happening”</a:t>
            </a:r>
          </a:p>
        </p:txBody>
      </p:sp>
      <p:sp>
        <p:nvSpPr>
          <p:cNvPr id="4" name="Oval 2">
            <a:extLst>
              <a:ext uri="{FF2B5EF4-FFF2-40B4-BE49-F238E27FC236}">
                <a16:creationId xmlns:a16="http://schemas.microsoft.com/office/drawing/2014/main" id="{945D7D58-67FB-BA8B-0812-E42DEC8B935C}"/>
              </a:ext>
            </a:extLst>
          </p:cNvPr>
          <p:cNvSpPr>
            <a:spLocks noChangeArrowheads="1"/>
          </p:cNvSpPr>
          <p:nvPr/>
        </p:nvSpPr>
        <p:spPr bwMode="auto">
          <a:xfrm>
            <a:off x="6533777" y="879662"/>
            <a:ext cx="2159000" cy="2160588"/>
          </a:xfrm>
          <a:prstGeom prst="ellipse">
            <a:avLst/>
          </a:prstGeom>
          <a:blipFill dpi="0" rotWithShape="0">
            <a:blip r:embed="rId3"/>
            <a:srcRect/>
            <a:stretch>
              <a:fillRect/>
            </a:stretch>
          </a:blipFill>
          <a:ln w="38100" algn="ctr">
            <a:solidFill>
              <a:srgbClr val="BE1622"/>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Tree>
    <p:extLst>
      <p:ext uri="{BB962C8B-B14F-4D97-AF65-F5344CB8AC3E}">
        <p14:creationId xmlns:p14="http://schemas.microsoft.com/office/powerpoint/2010/main" val="285857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EBE4-ECB6-477B-A533-4F21C727B0BD}"/>
              </a:ext>
            </a:extLst>
          </p:cNvPr>
          <p:cNvSpPr>
            <a:spLocks noGrp="1"/>
          </p:cNvSpPr>
          <p:nvPr>
            <p:ph type="title"/>
          </p:nvPr>
        </p:nvSpPr>
        <p:spPr>
          <a:xfrm>
            <a:off x="650127" y="329055"/>
            <a:ext cx="6384680" cy="642468"/>
          </a:xfrm>
        </p:spPr>
        <p:txBody>
          <a:bodyPr/>
          <a:lstStyle/>
          <a:p>
            <a:r>
              <a:rPr lang="en-GB" sz="4600" dirty="0"/>
              <a:t>Earth &amp; Space</a:t>
            </a:r>
          </a:p>
        </p:txBody>
      </p:sp>
      <p:sp>
        <p:nvSpPr>
          <p:cNvPr id="5" name="Rectangle: Rounded Corners 4">
            <a:extLst>
              <a:ext uri="{FF2B5EF4-FFF2-40B4-BE49-F238E27FC236}">
                <a16:creationId xmlns:a16="http://schemas.microsoft.com/office/drawing/2014/main" id="{8768221E-A2C5-8858-0420-FAF8CD64715D}"/>
              </a:ext>
              <a:ext uri="{C183D7F6-B498-43B3-948B-1728B52AA6E4}">
                <adec:decorative xmlns:adec="http://schemas.microsoft.com/office/drawing/2017/decorative" val="1"/>
              </a:ext>
            </a:extLst>
          </p:cNvPr>
          <p:cNvSpPr/>
          <p:nvPr/>
        </p:nvSpPr>
        <p:spPr>
          <a:xfrm>
            <a:off x="274864" y="1547958"/>
            <a:ext cx="8577035" cy="2047583"/>
          </a:xfrm>
          <a:prstGeom prst="roundRect">
            <a:avLst/>
          </a:prstGeom>
          <a:solidFill>
            <a:srgbClr val="AE0019"/>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D7946980-E23E-920A-9436-F6E4A96B5456}"/>
              </a:ext>
            </a:extLst>
          </p:cNvPr>
          <p:cNvSpPr txBox="1"/>
          <p:nvPr/>
        </p:nvSpPr>
        <p:spPr>
          <a:xfrm>
            <a:off x="579119" y="1684161"/>
            <a:ext cx="5691051" cy="923330"/>
          </a:xfrm>
          <a:prstGeom prst="rect">
            <a:avLst/>
          </a:prstGeom>
          <a:noFill/>
        </p:spPr>
        <p:txBody>
          <a:bodyPr wrap="square">
            <a:spAutoFit/>
          </a:bodyPr>
          <a:lstStyle/>
          <a:p>
            <a:pPr marL="0" indent="0">
              <a:buNone/>
            </a:pPr>
            <a:r>
              <a:rPr lang="en-US" sz="3600" b="1" dirty="0">
                <a:solidFill>
                  <a:schemeClr val="bg1"/>
                </a:solidFill>
              </a:rPr>
              <a:t>Learning Outcome: </a:t>
            </a:r>
          </a:p>
          <a:p>
            <a:pPr marL="0" indent="0">
              <a:buNone/>
            </a:pPr>
            <a:endParaRPr lang="en-US" dirty="0"/>
          </a:p>
        </p:txBody>
      </p:sp>
      <p:sp>
        <p:nvSpPr>
          <p:cNvPr id="8" name="Text Placeholder 1">
            <a:extLst>
              <a:ext uri="{FF2B5EF4-FFF2-40B4-BE49-F238E27FC236}">
                <a16:creationId xmlns:a16="http://schemas.microsoft.com/office/drawing/2014/main" id="{E6F8E78D-3383-E43B-6731-A89D8C873C66}"/>
              </a:ext>
            </a:extLst>
          </p:cNvPr>
          <p:cNvSpPr txBox="1">
            <a:spLocks/>
          </p:cNvSpPr>
          <p:nvPr/>
        </p:nvSpPr>
        <p:spPr>
          <a:xfrm>
            <a:off x="819050" y="2070599"/>
            <a:ext cx="8050086" cy="1345978"/>
          </a:xfrm>
          <a:prstGeom prst="rect">
            <a:avLst/>
          </a:prstGeom>
        </p:spPr>
        <p:txBody>
          <a:bodyPr vert="horz" lIns="91440" tIns="45720" rIns="91440" bIns="45720" rtlCol="0">
            <a:normAutofit fontScale="25000" lnSpcReduction="20000"/>
          </a:bodyPr>
          <a:lstStyle>
            <a:lvl1pPr marL="285750" indent="-285750" algn="l" defTabSz="457200" rtl="0" eaLnBrk="1" latinLnBrk="0" hangingPunct="1">
              <a:spcBef>
                <a:spcPct val="20000"/>
              </a:spcBef>
              <a:buClr>
                <a:srgbClr val="BA0C2F"/>
              </a:buClr>
              <a:buFont typeface="Arial"/>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p>
          <a:p>
            <a:pPr marL="0" indent="0">
              <a:buFont typeface="Arial"/>
              <a:buNone/>
            </a:pPr>
            <a:endParaRPr lang="en-US" b="1" dirty="0"/>
          </a:p>
          <a:p>
            <a:pPr marL="0" indent="0">
              <a:buFont typeface="Arial"/>
              <a:buNone/>
            </a:pPr>
            <a:endParaRPr lang="en-US" dirty="0"/>
          </a:p>
          <a:p>
            <a:pPr marL="0" indent="0">
              <a:buFont typeface="Arial"/>
              <a:buNone/>
            </a:pPr>
            <a:r>
              <a:rPr lang="en-GB" sz="9800" dirty="0">
                <a:solidFill>
                  <a:schemeClr val="bg1"/>
                </a:solidFill>
                <a:latin typeface="Avenir Next Bold"/>
              </a:rPr>
              <a:t>To describe the movement of the Earth, and other planets, relative to the Sun in the Solar System</a:t>
            </a:r>
          </a:p>
          <a:p>
            <a:endParaRPr lang="en-US" dirty="0"/>
          </a:p>
        </p:txBody>
      </p:sp>
    </p:spTree>
    <p:extLst>
      <p:ext uri="{BB962C8B-B14F-4D97-AF65-F5344CB8AC3E}">
        <p14:creationId xmlns:p14="http://schemas.microsoft.com/office/powerpoint/2010/main" val="338146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2B01-AAA8-4A52-94E3-2CE6312160D9}"/>
              </a:ext>
            </a:extLst>
          </p:cNvPr>
          <p:cNvSpPr>
            <a:spLocks noGrp="1"/>
          </p:cNvSpPr>
          <p:nvPr>
            <p:ph type="ctrTitle"/>
          </p:nvPr>
        </p:nvSpPr>
        <p:spPr>
          <a:xfrm>
            <a:off x="903345" y="1636479"/>
            <a:ext cx="4358427" cy="2076748"/>
          </a:xfrm>
        </p:spPr>
        <p:txBody>
          <a:bodyPr/>
          <a:lstStyle/>
          <a:p>
            <a:r>
              <a:rPr lang="en-GB" dirty="0"/>
              <a:t>What is at the centre of our Solar System? </a:t>
            </a:r>
          </a:p>
        </p:txBody>
      </p:sp>
    </p:spTree>
    <p:extLst>
      <p:ext uri="{BB962C8B-B14F-4D97-AF65-F5344CB8AC3E}">
        <p14:creationId xmlns:p14="http://schemas.microsoft.com/office/powerpoint/2010/main" val="44041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1F956-7CE7-C325-857E-5F6BDAEC0F78}"/>
              </a:ext>
            </a:extLst>
          </p:cNvPr>
          <p:cNvSpPr>
            <a:spLocks noGrp="1"/>
          </p:cNvSpPr>
          <p:nvPr>
            <p:ph idx="1"/>
          </p:nvPr>
        </p:nvSpPr>
        <p:spPr>
          <a:xfrm>
            <a:off x="650875" y="874514"/>
            <a:ext cx="6384680" cy="3394472"/>
          </a:xfrm>
        </p:spPr>
        <p:txBody>
          <a:bodyPr/>
          <a:lstStyle/>
          <a:p>
            <a:r>
              <a:rPr lang="en-GB" dirty="0"/>
              <a:t>The Sun is the star in the middle of our Solar System</a:t>
            </a:r>
          </a:p>
          <a:p>
            <a:r>
              <a:rPr lang="en-GB" dirty="0"/>
              <a:t>All the planets in our Solar System circle around the Sun</a:t>
            </a:r>
          </a:p>
        </p:txBody>
      </p:sp>
      <p:sp>
        <p:nvSpPr>
          <p:cNvPr id="4" name="Title 1">
            <a:extLst>
              <a:ext uri="{FF2B5EF4-FFF2-40B4-BE49-F238E27FC236}">
                <a16:creationId xmlns:a16="http://schemas.microsoft.com/office/drawing/2014/main" id="{4AA7E3AB-FC2B-A225-9E4A-01643B8869CA}"/>
              </a:ext>
            </a:extLst>
          </p:cNvPr>
          <p:cNvSpPr>
            <a:spLocks noGrp="1"/>
          </p:cNvSpPr>
          <p:nvPr>
            <p:ph type="title"/>
          </p:nvPr>
        </p:nvSpPr>
        <p:spPr>
          <a:xfrm>
            <a:off x="650875" y="120650"/>
            <a:ext cx="6383338" cy="642938"/>
          </a:xfrm>
        </p:spPr>
        <p:txBody>
          <a:bodyPr/>
          <a:lstStyle/>
          <a:p>
            <a:r>
              <a:rPr lang="en-GB" dirty="0"/>
              <a:t>What is at the centre of our Solar System? </a:t>
            </a:r>
          </a:p>
        </p:txBody>
      </p:sp>
      <p:pic>
        <p:nvPicPr>
          <p:cNvPr id="5" name="Picture 4" descr="A NASA/SDO image showing our Sun close up">
            <a:extLst>
              <a:ext uri="{FF2B5EF4-FFF2-40B4-BE49-F238E27FC236}">
                <a16:creationId xmlns:a16="http://schemas.microsoft.com/office/drawing/2014/main" id="{E0092EC4-BC83-E4D8-E16E-BED7277256C7}"/>
              </a:ext>
            </a:extLst>
          </p:cNvPr>
          <p:cNvPicPr>
            <a:picLocks noChangeAspect="1"/>
          </p:cNvPicPr>
          <p:nvPr/>
        </p:nvPicPr>
        <p:blipFill>
          <a:blip r:embed="rId2"/>
          <a:stretch>
            <a:fillRect/>
          </a:stretch>
        </p:blipFill>
        <p:spPr>
          <a:xfrm>
            <a:off x="1607430" y="1675163"/>
            <a:ext cx="5334977" cy="3000925"/>
          </a:xfrm>
          <a:prstGeom prst="rect">
            <a:avLst/>
          </a:prstGeom>
        </p:spPr>
      </p:pic>
      <p:sp>
        <p:nvSpPr>
          <p:cNvPr id="6" name="TextBox 5">
            <a:extLst>
              <a:ext uri="{FF2B5EF4-FFF2-40B4-BE49-F238E27FC236}">
                <a16:creationId xmlns:a16="http://schemas.microsoft.com/office/drawing/2014/main" id="{D4001AE3-9547-896A-8018-C6CCFC4AA131}"/>
              </a:ext>
              <a:ext uri="{C183D7F6-B498-43B3-948B-1728B52AA6E4}">
                <adec:decorative xmlns:adec="http://schemas.microsoft.com/office/drawing/2017/decorative" val="1"/>
              </a:ext>
            </a:extLst>
          </p:cNvPr>
          <p:cNvSpPr txBox="1"/>
          <p:nvPr/>
        </p:nvSpPr>
        <p:spPr>
          <a:xfrm>
            <a:off x="5683348" y="4708425"/>
            <a:ext cx="1947137" cy="276999"/>
          </a:xfrm>
          <a:prstGeom prst="rect">
            <a:avLst/>
          </a:prstGeom>
          <a:noFill/>
        </p:spPr>
        <p:txBody>
          <a:bodyPr wrap="square" rtlCol="0">
            <a:spAutoFit/>
          </a:bodyPr>
          <a:lstStyle/>
          <a:p>
            <a:r>
              <a:rPr lang="en-GB" sz="1200" dirty="0">
                <a:solidFill>
                  <a:schemeClr val="bg2"/>
                </a:solidFill>
              </a:rPr>
              <a:t>Image Credit: NASA/SDO</a:t>
            </a:r>
          </a:p>
        </p:txBody>
      </p:sp>
    </p:spTree>
    <p:extLst>
      <p:ext uri="{BB962C8B-B14F-4D97-AF65-F5344CB8AC3E}">
        <p14:creationId xmlns:p14="http://schemas.microsoft.com/office/powerpoint/2010/main" val="31039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4359-73BA-F906-977E-4195BA5F4427}"/>
              </a:ext>
            </a:extLst>
          </p:cNvPr>
          <p:cNvSpPr>
            <a:spLocks noGrp="1"/>
          </p:cNvSpPr>
          <p:nvPr>
            <p:ph type="title"/>
          </p:nvPr>
        </p:nvSpPr>
        <p:spPr/>
        <p:txBody>
          <a:bodyPr/>
          <a:lstStyle/>
          <a:p>
            <a:r>
              <a:rPr lang="en-GB" dirty="0"/>
              <a:t>Can you put the planets in order?</a:t>
            </a:r>
          </a:p>
        </p:txBody>
      </p:sp>
      <p:sp>
        <p:nvSpPr>
          <p:cNvPr id="3" name="Content Placeholder 2">
            <a:extLst>
              <a:ext uri="{FF2B5EF4-FFF2-40B4-BE49-F238E27FC236}">
                <a16:creationId xmlns:a16="http://schemas.microsoft.com/office/drawing/2014/main" id="{0F476F6E-DBBF-D788-8C10-45AFDEFCCFCA}"/>
              </a:ext>
            </a:extLst>
          </p:cNvPr>
          <p:cNvSpPr>
            <a:spLocks noGrp="1"/>
          </p:cNvSpPr>
          <p:nvPr>
            <p:ph idx="1"/>
          </p:nvPr>
        </p:nvSpPr>
        <p:spPr>
          <a:xfrm>
            <a:off x="7136410" y="4841445"/>
            <a:ext cx="1853922" cy="298058"/>
          </a:xfrm>
        </p:spPr>
        <p:txBody>
          <a:bodyPr/>
          <a:lstStyle/>
          <a:p>
            <a:pPr marL="0" indent="0">
              <a:buNone/>
            </a:pPr>
            <a:r>
              <a:rPr lang="en-GB" dirty="0"/>
              <a:t>Image credit: NASA</a:t>
            </a:r>
          </a:p>
        </p:txBody>
      </p:sp>
      <p:pic>
        <p:nvPicPr>
          <p:cNvPr id="4" name="Picture 4" descr="NASA image of Earth">
            <a:extLst>
              <a:ext uri="{FF2B5EF4-FFF2-40B4-BE49-F238E27FC236}">
                <a16:creationId xmlns:a16="http://schemas.microsoft.com/office/drawing/2014/main" id="{7D0BCF49-433D-B42F-DE96-37E2EB0867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40" t="6748" r="16871" b="5644"/>
          <a:stretch/>
        </p:blipFill>
        <p:spPr bwMode="auto">
          <a:xfrm>
            <a:off x="7558061" y="1817111"/>
            <a:ext cx="1206111" cy="12027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ASA image of Mercury">
            <a:extLst>
              <a:ext uri="{FF2B5EF4-FFF2-40B4-BE49-F238E27FC236}">
                <a16:creationId xmlns:a16="http://schemas.microsoft.com/office/drawing/2014/main" id="{737A78AC-95C3-1A6D-5003-8A59710ED6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52" t="6060" r="15043" b="4329"/>
          <a:stretch/>
        </p:blipFill>
        <p:spPr bwMode="auto">
          <a:xfrm>
            <a:off x="6307194" y="3547832"/>
            <a:ext cx="1206111" cy="11612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NASA  image of Jupiter">
            <a:extLst>
              <a:ext uri="{FF2B5EF4-FFF2-40B4-BE49-F238E27FC236}">
                <a16:creationId xmlns:a16="http://schemas.microsoft.com/office/drawing/2014/main" id="{8081FA83-FE06-4AE6-E327-0DAD7EA3C5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74" t="5768" r="15951" b="5889"/>
          <a:stretch/>
        </p:blipFill>
        <p:spPr bwMode="auto">
          <a:xfrm>
            <a:off x="4608891" y="2725019"/>
            <a:ext cx="1300995" cy="12196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NASA image of Neptune">
            <a:extLst>
              <a:ext uri="{FF2B5EF4-FFF2-40B4-BE49-F238E27FC236}">
                <a16:creationId xmlns:a16="http://schemas.microsoft.com/office/drawing/2014/main" id="{96C7916F-B7C0-6DDE-2C64-65DC20DEE1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617" t="3662" r="13827" b="8056"/>
          <a:stretch/>
        </p:blipFill>
        <p:spPr bwMode="auto">
          <a:xfrm>
            <a:off x="2450371" y="3458075"/>
            <a:ext cx="1351966" cy="12509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NASA image of Venus">
            <a:extLst>
              <a:ext uri="{FF2B5EF4-FFF2-40B4-BE49-F238E27FC236}">
                <a16:creationId xmlns:a16="http://schemas.microsoft.com/office/drawing/2014/main" id="{1D6BABBA-9035-2343-E2D9-3D0043C88E8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110" t="4050" r="15214" b="8834"/>
          <a:stretch/>
        </p:blipFill>
        <p:spPr bwMode="auto">
          <a:xfrm>
            <a:off x="136806" y="3482199"/>
            <a:ext cx="1300994" cy="12027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NASA image of Mars">
            <a:extLst>
              <a:ext uri="{FF2B5EF4-FFF2-40B4-BE49-F238E27FC236}">
                <a16:creationId xmlns:a16="http://schemas.microsoft.com/office/drawing/2014/main" id="{65E7020E-0563-09B7-8DEF-99EDE9348BE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319" t="6504" r="17239" b="6625"/>
          <a:stretch/>
        </p:blipFill>
        <p:spPr bwMode="auto">
          <a:xfrm>
            <a:off x="5909886" y="822952"/>
            <a:ext cx="1226524" cy="12027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NASA image of Saturn">
            <a:extLst>
              <a:ext uri="{FF2B5EF4-FFF2-40B4-BE49-F238E27FC236}">
                <a16:creationId xmlns:a16="http://schemas.microsoft.com/office/drawing/2014/main" id="{30588FE3-9F38-0965-5AB3-1B761DD9D2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5397" y="917856"/>
            <a:ext cx="2000834" cy="15006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NASA image of Uranus">
            <a:extLst>
              <a:ext uri="{FF2B5EF4-FFF2-40B4-BE49-F238E27FC236}">
                <a16:creationId xmlns:a16="http://schemas.microsoft.com/office/drawing/2014/main" id="{948C6CF4-6BC9-D9CF-896A-F835F3257A7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519" t="8001" r="16836" b="6724"/>
          <a:stretch/>
        </p:blipFill>
        <p:spPr bwMode="auto">
          <a:xfrm>
            <a:off x="1309359" y="1610101"/>
            <a:ext cx="1300994" cy="125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92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8561-62BA-BA66-B8E3-784F304B22B7}"/>
              </a:ext>
            </a:extLst>
          </p:cNvPr>
          <p:cNvSpPr>
            <a:spLocks noGrp="1"/>
          </p:cNvSpPr>
          <p:nvPr>
            <p:ph type="title"/>
          </p:nvPr>
        </p:nvSpPr>
        <p:spPr/>
        <p:txBody>
          <a:bodyPr/>
          <a:lstStyle/>
          <a:p>
            <a:r>
              <a:rPr lang="en-GB" sz="2600" dirty="0"/>
              <a:t>Try this pneumonic</a:t>
            </a:r>
          </a:p>
        </p:txBody>
      </p:sp>
      <p:sp>
        <p:nvSpPr>
          <p:cNvPr id="4" name="Text Placeholder 7">
            <a:extLst>
              <a:ext uri="{FF2B5EF4-FFF2-40B4-BE49-F238E27FC236}">
                <a16:creationId xmlns:a16="http://schemas.microsoft.com/office/drawing/2014/main" id="{2AE67179-D855-1384-75B0-CC73FCB601CB}"/>
              </a:ext>
            </a:extLst>
          </p:cNvPr>
          <p:cNvSpPr>
            <a:spLocks noGrp="1"/>
          </p:cNvSpPr>
          <p:nvPr>
            <p:ph idx="1"/>
          </p:nvPr>
        </p:nvSpPr>
        <p:spPr>
          <a:xfrm>
            <a:off x="1213583" y="1200150"/>
            <a:ext cx="2155630" cy="3394075"/>
          </a:xfrm>
        </p:spPr>
        <p:txBody>
          <a:bodyPr>
            <a:normAutofit fontScale="92500" lnSpcReduction="10000"/>
          </a:bodyPr>
          <a:lstStyle/>
          <a:p>
            <a:pPr marL="0" indent="0">
              <a:buNone/>
            </a:pPr>
            <a:r>
              <a:rPr lang="en-GB" sz="2400" dirty="0">
                <a:solidFill>
                  <a:srgbClr val="BA0C2F"/>
                </a:solidFill>
              </a:rPr>
              <a:t>M</a:t>
            </a:r>
            <a:r>
              <a:rPr lang="en-GB" sz="2400" dirty="0"/>
              <a:t>y</a:t>
            </a:r>
          </a:p>
          <a:p>
            <a:pPr marL="0" indent="0">
              <a:buNone/>
            </a:pPr>
            <a:r>
              <a:rPr lang="en-GB" sz="2400" dirty="0">
                <a:solidFill>
                  <a:srgbClr val="BA0C2F"/>
                </a:solidFill>
              </a:rPr>
              <a:t>V</a:t>
            </a:r>
            <a:r>
              <a:rPr lang="en-GB" sz="2400" dirty="0"/>
              <a:t>ery</a:t>
            </a:r>
          </a:p>
          <a:p>
            <a:pPr marL="0" indent="0">
              <a:buNone/>
            </a:pPr>
            <a:r>
              <a:rPr lang="en-GB" sz="2400" dirty="0">
                <a:solidFill>
                  <a:srgbClr val="BA0C2F"/>
                </a:solidFill>
              </a:rPr>
              <a:t>E</a:t>
            </a:r>
            <a:r>
              <a:rPr lang="en-GB" sz="2400" dirty="0"/>
              <a:t>xcellent</a:t>
            </a:r>
          </a:p>
          <a:p>
            <a:pPr marL="0" indent="0">
              <a:buNone/>
            </a:pPr>
            <a:r>
              <a:rPr lang="en-GB" sz="2400" dirty="0">
                <a:solidFill>
                  <a:srgbClr val="BA0C2F"/>
                </a:solidFill>
              </a:rPr>
              <a:t>M</a:t>
            </a:r>
            <a:r>
              <a:rPr lang="en-GB" sz="2400" dirty="0"/>
              <a:t>oves</a:t>
            </a:r>
          </a:p>
          <a:p>
            <a:pPr marL="0" indent="0">
              <a:buNone/>
            </a:pPr>
            <a:r>
              <a:rPr lang="en-GB" sz="2400" dirty="0">
                <a:solidFill>
                  <a:srgbClr val="BA0C2F"/>
                </a:solidFill>
              </a:rPr>
              <a:t>J</a:t>
            </a:r>
            <a:r>
              <a:rPr lang="en-GB" sz="2400" dirty="0"/>
              <a:t>ump and </a:t>
            </a:r>
          </a:p>
          <a:p>
            <a:pPr marL="0" indent="0">
              <a:buNone/>
            </a:pPr>
            <a:r>
              <a:rPr lang="en-GB" sz="2400" dirty="0">
                <a:solidFill>
                  <a:srgbClr val="BA0C2F"/>
                </a:solidFill>
              </a:rPr>
              <a:t>S</a:t>
            </a:r>
            <a:r>
              <a:rPr lang="en-GB" sz="2400" dirty="0"/>
              <a:t>kip</a:t>
            </a:r>
          </a:p>
          <a:p>
            <a:pPr marL="0" indent="0">
              <a:buNone/>
            </a:pPr>
            <a:r>
              <a:rPr lang="en-GB" sz="2400" dirty="0">
                <a:solidFill>
                  <a:srgbClr val="BA0C2F"/>
                </a:solidFill>
              </a:rPr>
              <a:t>U</a:t>
            </a:r>
            <a:r>
              <a:rPr lang="en-GB" sz="2400" dirty="0"/>
              <a:t>nder </a:t>
            </a:r>
          </a:p>
          <a:p>
            <a:pPr marL="0" indent="0">
              <a:buNone/>
            </a:pPr>
            <a:r>
              <a:rPr lang="en-GB" sz="2400" dirty="0">
                <a:solidFill>
                  <a:srgbClr val="BA0C2F"/>
                </a:solidFill>
              </a:rPr>
              <a:t>N</a:t>
            </a:r>
            <a:r>
              <a:rPr lang="en-GB" sz="2400" dirty="0"/>
              <a:t>eptune</a:t>
            </a:r>
          </a:p>
        </p:txBody>
      </p:sp>
    </p:spTree>
    <p:extLst>
      <p:ext uri="{BB962C8B-B14F-4D97-AF65-F5344CB8AC3E}">
        <p14:creationId xmlns:p14="http://schemas.microsoft.com/office/powerpoint/2010/main" val="311526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4359-73BA-F906-977E-4195BA5F4427}"/>
              </a:ext>
            </a:extLst>
          </p:cNvPr>
          <p:cNvSpPr>
            <a:spLocks noGrp="1"/>
          </p:cNvSpPr>
          <p:nvPr>
            <p:ph type="title"/>
          </p:nvPr>
        </p:nvSpPr>
        <p:spPr/>
        <p:txBody>
          <a:bodyPr/>
          <a:lstStyle/>
          <a:p>
            <a:r>
              <a:rPr lang="en-GB" dirty="0"/>
              <a:t>Can you remember the order of the planets?</a:t>
            </a:r>
          </a:p>
        </p:txBody>
      </p:sp>
      <p:sp>
        <p:nvSpPr>
          <p:cNvPr id="3" name="Content Placeholder 2">
            <a:extLst>
              <a:ext uri="{FF2B5EF4-FFF2-40B4-BE49-F238E27FC236}">
                <a16:creationId xmlns:a16="http://schemas.microsoft.com/office/drawing/2014/main" id="{0F476F6E-DBBF-D788-8C10-45AFDEFCCFCA}"/>
              </a:ext>
            </a:extLst>
          </p:cNvPr>
          <p:cNvSpPr>
            <a:spLocks noGrp="1"/>
          </p:cNvSpPr>
          <p:nvPr>
            <p:ph idx="1"/>
          </p:nvPr>
        </p:nvSpPr>
        <p:spPr>
          <a:xfrm>
            <a:off x="7136410" y="4841445"/>
            <a:ext cx="1853922" cy="298058"/>
          </a:xfrm>
        </p:spPr>
        <p:txBody>
          <a:bodyPr/>
          <a:lstStyle/>
          <a:p>
            <a:pPr marL="0" indent="0">
              <a:buNone/>
            </a:pPr>
            <a:r>
              <a:rPr lang="en-GB" dirty="0"/>
              <a:t>Image credit: NASA</a:t>
            </a:r>
          </a:p>
        </p:txBody>
      </p:sp>
      <p:sp>
        <p:nvSpPr>
          <p:cNvPr id="12" name="Text Placeholder 7">
            <a:extLst>
              <a:ext uri="{FF2B5EF4-FFF2-40B4-BE49-F238E27FC236}">
                <a16:creationId xmlns:a16="http://schemas.microsoft.com/office/drawing/2014/main" id="{7D4BCB08-924D-859D-C0C9-7C117316CB04}"/>
              </a:ext>
            </a:extLst>
          </p:cNvPr>
          <p:cNvSpPr txBox="1">
            <a:spLocks/>
          </p:cNvSpPr>
          <p:nvPr/>
        </p:nvSpPr>
        <p:spPr>
          <a:xfrm>
            <a:off x="7224408" y="4183695"/>
            <a:ext cx="1528919" cy="560971"/>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921E42"/>
              </a:buClr>
              <a:buFont typeface="+mj-lt"/>
              <a:buNone/>
              <a:defRPr sz="1800" b="1" kern="1200" baseline="0">
                <a:solidFill>
                  <a:srgbClr val="000000"/>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AE0019"/>
                </a:solidFill>
                <a:latin typeface="Avenir Next Bold"/>
              </a:rPr>
              <a:t>N</a:t>
            </a:r>
            <a:r>
              <a:rPr lang="en-GB" sz="2000" dirty="0">
                <a:solidFill>
                  <a:srgbClr val="34516C"/>
                </a:solidFill>
                <a:latin typeface="Avenir Next Bold"/>
              </a:rPr>
              <a:t>eptune</a:t>
            </a:r>
          </a:p>
        </p:txBody>
      </p:sp>
      <p:pic>
        <p:nvPicPr>
          <p:cNvPr id="13" name="Picture 16" descr="NASA image of Neptune">
            <a:extLst>
              <a:ext uri="{FF2B5EF4-FFF2-40B4-BE49-F238E27FC236}">
                <a16:creationId xmlns:a16="http://schemas.microsoft.com/office/drawing/2014/main" id="{4CAA7276-72D5-3D9B-4C77-7D4D57DDE4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17" t="3662" r="13827" b="8056"/>
          <a:stretch/>
        </p:blipFill>
        <p:spPr bwMode="auto">
          <a:xfrm>
            <a:off x="7107564" y="2939716"/>
            <a:ext cx="1351966" cy="125099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7">
            <a:extLst>
              <a:ext uri="{FF2B5EF4-FFF2-40B4-BE49-F238E27FC236}">
                <a16:creationId xmlns:a16="http://schemas.microsoft.com/office/drawing/2014/main" id="{65A1DC35-D7FD-A525-D58A-FCDA29B50EF2}"/>
              </a:ext>
            </a:extLst>
          </p:cNvPr>
          <p:cNvSpPr txBox="1">
            <a:spLocks/>
          </p:cNvSpPr>
          <p:nvPr/>
        </p:nvSpPr>
        <p:spPr>
          <a:xfrm>
            <a:off x="5001896" y="4190706"/>
            <a:ext cx="2098314" cy="560971"/>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921E42"/>
              </a:buClr>
              <a:buFont typeface="+mj-lt"/>
              <a:buNone/>
              <a:defRPr sz="1800" b="1" kern="1200" baseline="0">
                <a:solidFill>
                  <a:srgbClr val="000000"/>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AE0019"/>
                </a:solidFill>
                <a:latin typeface="Avenir Next Bold"/>
              </a:rPr>
              <a:t>U</a:t>
            </a:r>
            <a:r>
              <a:rPr lang="en-GB" sz="2000" dirty="0">
                <a:solidFill>
                  <a:srgbClr val="34516C"/>
                </a:solidFill>
                <a:latin typeface="Avenir Next Bold"/>
              </a:rPr>
              <a:t>nder = </a:t>
            </a:r>
            <a:r>
              <a:rPr lang="en-GB" sz="2000" dirty="0">
                <a:solidFill>
                  <a:srgbClr val="AE0019"/>
                </a:solidFill>
                <a:latin typeface="Avenir Next Bold"/>
              </a:rPr>
              <a:t>U</a:t>
            </a:r>
            <a:r>
              <a:rPr lang="en-GB" sz="2000" dirty="0">
                <a:solidFill>
                  <a:srgbClr val="34516C"/>
                </a:solidFill>
                <a:latin typeface="Avenir Next Bold"/>
              </a:rPr>
              <a:t>ranus</a:t>
            </a:r>
          </a:p>
        </p:txBody>
      </p:sp>
      <p:pic>
        <p:nvPicPr>
          <p:cNvPr id="15" name="Picture 14" descr="NASA image of Uranus">
            <a:extLst>
              <a:ext uri="{FF2B5EF4-FFF2-40B4-BE49-F238E27FC236}">
                <a16:creationId xmlns:a16="http://schemas.microsoft.com/office/drawing/2014/main" id="{AFC7030F-2C38-D288-8E86-DE537E1EF4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19" t="8001" r="16836" b="6724"/>
          <a:stretch/>
        </p:blipFill>
        <p:spPr bwMode="auto">
          <a:xfrm>
            <a:off x="5244403" y="2932705"/>
            <a:ext cx="1300994" cy="12509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7">
            <a:extLst>
              <a:ext uri="{FF2B5EF4-FFF2-40B4-BE49-F238E27FC236}">
                <a16:creationId xmlns:a16="http://schemas.microsoft.com/office/drawing/2014/main" id="{EB24E596-4CFF-326B-9DE3-36FA12ED2241}"/>
              </a:ext>
            </a:extLst>
          </p:cNvPr>
          <p:cNvSpPr txBox="1">
            <a:spLocks/>
          </p:cNvSpPr>
          <p:nvPr/>
        </p:nvSpPr>
        <p:spPr>
          <a:xfrm>
            <a:off x="2779384" y="4361529"/>
            <a:ext cx="2098314" cy="560971"/>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921E42"/>
              </a:buClr>
              <a:buFont typeface="+mj-lt"/>
              <a:buNone/>
              <a:defRPr sz="1800" b="1" kern="1200" baseline="0">
                <a:solidFill>
                  <a:srgbClr val="000000"/>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AE0019"/>
                </a:solidFill>
                <a:latin typeface="Avenir Next Bold"/>
              </a:rPr>
              <a:t>S</a:t>
            </a:r>
            <a:r>
              <a:rPr lang="en-GB" sz="2000" dirty="0">
                <a:solidFill>
                  <a:srgbClr val="34516C"/>
                </a:solidFill>
                <a:latin typeface="Avenir Next Bold"/>
              </a:rPr>
              <a:t>kip = </a:t>
            </a:r>
            <a:r>
              <a:rPr lang="en-GB" sz="2000" dirty="0">
                <a:solidFill>
                  <a:srgbClr val="AE0019"/>
                </a:solidFill>
                <a:latin typeface="Avenir Next Bold"/>
              </a:rPr>
              <a:t>S</a:t>
            </a:r>
            <a:r>
              <a:rPr lang="en-GB" sz="2000" dirty="0">
                <a:solidFill>
                  <a:srgbClr val="34516C"/>
                </a:solidFill>
                <a:latin typeface="Avenir Next Bold"/>
              </a:rPr>
              <a:t>aturn</a:t>
            </a:r>
          </a:p>
        </p:txBody>
      </p:sp>
      <p:pic>
        <p:nvPicPr>
          <p:cNvPr id="17" name="Picture 12" descr="NASA image of Saturn">
            <a:extLst>
              <a:ext uri="{FF2B5EF4-FFF2-40B4-BE49-F238E27FC236}">
                <a16:creationId xmlns:a16="http://schemas.microsoft.com/office/drawing/2014/main" id="{D26FDE67-4245-359E-4726-A2EE56CF9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832" y="2857864"/>
            <a:ext cx="2000834" cy="1500626"/>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7">
            <a:extLst>
              <a:ext uri="{FF2B5EF4-FFF2-40B4-BE49-F238E27FC236}">
                <a16:creationId xmlns:a16="http://schemas.microsoft.com/office/drawing/2014/main" id="{DD8D21A0-A407-2BB0-ACA2-57C245669F01}"/>
              </a:ext>
            </a:extLst>
          </p:cNvPr>
          <p:cNvSpPr txBox="1">
            <a:spLocks/>
          </p:cNvSpPr>
          <p:nvPr/>
        </p:nvSpPr>
        <p:spPr>
          <a:xfrm>
            <a:off x="416212" y="4306231"/>
            <a:ext cx="2297396" cy="560971"/>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921E42"/>
              </a:buClr>
              <a:buFont typeface="+mj-lt"/>
              <a:buNone/>
              <a:defRPr sz="1800" b="1" kern="1200" baseline="0">
                <a:solidFill>
                  <a:srgbClr val="000000"/>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AE0019"/>
                </a:solidFill>
                <a:latin typeface="Avenir Next Bold"/>
              </a:rPr>
              <a:t>J</a:t>
            </a:r>
            <a:r>
              <a:rPr lang="en-GB" sz="2000" dirty="0">
                <a:solidFill>
                  <a:srgbClr val="34516C"/>
                </a:solidFill>
                <a:latin typeface="Avenir Next Bold"/>
              </a:rPr>
              <a:t>ump &amp; = </a:t>
            </a:r>
            <a:r>
              <a:rPr lang="en-GB" sz="2000" dirty="0">
                <a:solidFill>
                  <a:srgbClr val="AE0019"/>
                </a:solidFill>
                <a:latin typeface="Avenir Next Bold"/>
              </a:rPr>
              <a:t>J</a:t>
            </a:r>
            <a:r>
              <a:rPr lang="en-GB" sz="2000" dirty="0">
                <a:solidFill>
                  <a:srgbClr val="34516C"/>
                </a:solidFill>
                <a:latin typeface="Avenir Next Bold"/>
              </a:rPr>
              <a:t>upiter</a:t>
            </a:r>
          </a:p>
        </p:txBody>
      </p:sp>
      <p:pic>
        <p:nvPicPr>
          <p:cNvPr id="19" name="Picture 10" descr="NASA image of Jupiter">
            <a:extLst>
              <a:ext uri="{FF2B5EF4-FFF2-40B4-BE49-F238E27FC236}">
                <a16:creationId xmlns:a16="http://schemas.microsoft.com/office/drawing/2014/main" id="{E367E1BE-B278-69C3-4E5B-2FF25A6B37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374" t="5768" r="15951" b="5889"/>
          <a:stretch/>
        </p:blipFill>
        <p:spPr bwMode="auto">
          <a:xfrm>
            <a:off x="803829" y="2961644"/>
            <a:ext cx="1300995" cy="1219683"/>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7">
            <a:extLst>
              <a:ext uri="{FF2B5EF4-FFF2-40B4-BE49-F238E27FC236}">
                <a16:creationId xmlns:a16="http://schemas.microsoft.com/office/drawing/2014/main" id="{77AFF70D-B9B8-E7EB-CB52-81A92130B534}"/>
              </a:ext>
            </a:extLst>
          </p:cNvPr>
          <p:cNvSpPr txBox="1">
            <a:spLocks/>
          </p:cNvSpPr>
          <p:nvPr/>
        </p:nvSpPr>
        <p:spPr>
          <a:xfrm>
            <a:off x="7017285" y="2188733"/>
            <a:ext cx="2098314" cy="560971"/>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921E42"/>
              </a:buClr>
              <a:buFont typeface="+mj-lt"/>
              <a:buNone/>
              <a:defRPr sz="1800" b="1" kern="1200" baseline="0">
                <a:solidFill>
                  <a:srgbClr val="000000"/>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C00000"/>
                </a:solidFill>
                <a:latin typeface="Avenir Next Bold"/>
              </a:rPr>
              <a:t>M</a:t>
            </a:r>
            <a:r>
              <a:rPr lang="en-GB" sz="2000" dirty="0">
                <a:solidFill>
                  <a:schemeClr val="bg2"/>
                </a:solidFill>
                <a:latin typeface="Avenir Next Bold"/>
              </a:rPr>
              <a:t>oves = </a:t>
            </a:r>
            <a:r>
              <a:rPr lang="en-GB" sz="2000" dirty="0">
                <a:solidFill>
                  <a:srgbClr val="C00000"/>
                </a:solidFill>
                <a:latin typeface="Avenir Next Bold"/>
              </a:rPr>
              <a:t>M</a:t>
            </a:r>
            <a:r>
              <a:rPr lang="en-GB" sz="2000" dirty="0">
                <a:solidFill>
                  <a:schemeClr val="bg2"/>
                </a:solidFill>
                <a:latin typeface="Avenir Next Bold"/>
              </a:rPr>
              <a:t>ars</a:t>
            </a:r>
          </a:p>
        </p:txBody>
      </p:sp>
      <p:pic>
        <p:nvPicPr>
          <p:cNvPr id="21" name="Picture 8" descr="NASA image of Mars">
            <a:extLst>
              <a:ext uri="{FF2B5EF4-FFF2-40B4-BE49-F238E27FC236}">
                <a16:creationId xmlns:a16="http://schemas.microsoft.com/office/drawing/2014/main" id="{AEBD7095-D884-5CE4-7CAC-B2116ACC5BB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19" t="6504" r="17239" b="6625"/>
          <a:stretch/>
        </p:blipFill>
        <p:spPr bwMode="auto">
          <a:xfrm>
            <a:off x="7136410" y="948851"/>
            <a:ext cx="1226524" cy="1202741"/>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7">
            <a:extLst>
              <a:ext uri="{FF2B5EF4-FFF2-40B4-BE49-F238E27FC236}">
                <a16:creationId xmlns:a16="http://schemas.microsoft.com/office/drawing/2014/main" id="{7AA38F73-7003-5ADC-C562-F7994616C53E}"/>
              </a:ext>
            </a:extLst>
          </p:cNvPr>
          <p:cNvSpPr txBox="1">
            <a:spLocks/>
          </p:cNvSpPr>
          <p:nvPr/>
        </p:nvSpPr>
        <p:spPr>
          <a:xfrm>
            <a:off x="4810198" y="2192177"/>
            <a:ext cx="2492468" cy="560971"/>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921E42"/>
              </a:buClr>
              <a:buFont typeface="+mj-lt"/>
              <a:buNone/>
              <a:defRPr sz="1800" b="1" kern="1200" baseline="0">
                <a:solidFill>
                  <a:srgbClr val="000000"/>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BA0C2F"/>
                </a:solidFill>
                <a:latin typeface="Avenir Next Bold"/>
              </a:rPr>
              <a:t>E</a:t>
            </a:r>
            <a:r>
              <a:rPr lang="en-GB" sz="2000" dirty="0">
                <a:solidFill>
                  <a:schemeClr val="bg2"/>
                </a:solidFill>
                <a:latin typeface="Avenir Next Bold"/>
              </a:rPr>
              <a:t>xcellent</a:t>
            </a:r>
            <a:r>
              <a:rPr lang="en-GB" sz="2000" dirty="0">
                <a:latin typeface="Avenir Next Bold"/>
              </a:rPr>
              <a:t> </a:t>
            </a:r>
            <a:r>
              <a:rPr lang="en-GB" sz="2000" dirty="0">
                <a:solidFill>
                  <a:schemeClr val="bg2"/>
                </a:solidFill>
                <a:latin typeface="Avenir Next Bold"/>
              </a:rPr>
              <a:t>=</a:t>
            </a:r>
            <a:r>
              <a:rPr lang="en-GB" sz="2000" dirty="0">
                <a:latin typeface="Avenir Next Bold"/>
              </a:rPr>
              <a:t> </a:t>
            </a:r>
            <a:r>
              <a:rPr lang="en-GB" sz="2000" dirty="0">
                <a:solidFill>
                  <a:srgbClr val="BA0C2F"/>
                </a:solidFill>
                <a:latin typeface="Avenir Next Bold"/>
              </a:rPr>
              <a:t>E</a:t>
            </a:r>
            <a:r>
              <a:rPr lang="en-GB" sz="2000" dirty="0">
                <a:solidFill>
                  <a:schemeClr val="bg2"/>
                </a:solidFill>
                <a:latin typeface="Avenir Next Bold"/>
              </a:rPr>
              <a:t>arth</a:t>
            </a:r>
          </a:p>
        </p:txBody>
      </p:sp>
      <p:pic>
        <p:nvPicPr>
          <p:cNvPr id="23" name="Picture 4" descr="NASA image of Earth ">
            <a:extLst>
              <a:ext uri="{FF2B5EF4-FFF2-40B4-BE49-F238E27FC236}">
                <a16:creationId xmlns:a16="http://schemas.microsoft.com/office/drawing/2014/main" id="{6EB1CD5D-4E69-59C5-2EC3-28940A10D13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240" t="6748" r="16871" b="5644"/>
          <a:stretch/>
        </p:blipFill>
        <p:spPr bwMode="auto">
          <a:xfrm>
            <a:off x="5042888" y="936502"/>
            <a:ext cx="1206111" cy="1202742"/>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7">
            <a:extLst>
              <a:ext uri="{FF2B5EF4-FFF2-40B4-BE49-F238E27FC236}">
                <a16:creationId xmlns:a16="http://schemas.microsoft.com/office/drawing/2014/main" id="{C55B5913-698E-8037-00E0-403E653F8711}"/>
              </a:ext>
            </a:extLst>
          </p:cNvPr>
          <p:cNvSpPr txBox="1">
            <a:spLocks/>
          </p:cNvSpPr>
          <p:nvPr/>
        </p:nvSpPr>
        <p:spPr>
          <a:xfrm>
            <a:off x="2751775" y="2179829"/>
            <a:ext cx="2098314" cy="560971"/>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921E42"/>
              </a:buClr>
              <a:buFont typeface="+mj-lt"/>
              <a:buNone/>
              <a:defRPr sz="1800" b="1" kern="1200" baseline="0">
                <a:solidFill>
                  <a:srgbClr val="000000"/>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BA0C2F"/>
                </a:solidFill>
                <a:latin typeface="Avenir Next Bold"/>
              </a:rPr>
              <a:t>V</a:t>
            </a:r>
            <a:r>
              <a:rPr lang="en-GB" sz="2000" dirty="0">
                <a:solidFill>
                  <a:schemeClr val="bg2"/>
                </a:solidFill>
                <a:latin typeface="Avenir Next Bold"/>
              </a:rPr>
              <a:t>ery</a:t>
            </a:r>
            <a:r>
              <a:rPr lang="en-GB" sz="2000" dirty="0">
                <a:latin typeface="Avenir Next Bold"/>
              </a:rPr>
              <a:t> </a:t>
            </a:r>
            <a:r>
              <a:rPr lang="en-GB" sz="2000" dirty="0">
                <a:solidFill>
                  <a:schemeClr val="bg2"/>
                </a:solidFill>
                <a:latin typeface="Avenir Next Bold"/>
              </a:rPr>
              <a:t>=</a:t>
            </a:r>
            <a:r>
              <a:rPr lang="en-GB" sz="2000" dirty="0">
                <a:latin typeface="Avenir Next Bold"/>
              </a:rPr>
              <a:t> </a:t>
            </a:r>
            <a:r>
              <a:rPr lang="en-GB" sz="2000" dirty="0">
                <a:solidFill>
                  <a:srgbClr val="BA0C2F"/>
                </a:solidFill>
                <a:latin typeface="Avenir Next Bold"/>
              </a:rPr>
              <a:t>V</a:t>
            </a:r>
            <a:r>
              <a:rPr lang="en-GB" sz="2000" dirty="0">
                <a:solidFill>
                  <a:schemeClr val="bg2"/>
                </a:solidFill>
                <a:latin typeface="Avenir Next Bold"/>
              </a:rPr>
              <a:t>enus</a:t>
            </a:r>
          </a:p>
        </p:txBody>
      </p:sp>
      <p:pic>
        <p:nvPicPr>
          <p:cNvPr id="25" name="Picture 6" descr="NASA image of Venus">
            <a:extLst>
              <a:ext uri="{FF2B5EF4-FFF2-40B4-BE49-F238E27FC236}">
                <a16:creationId xmlns:a16="http://schemas.microsoft.com/office/drawing/2014/main" id="{FCF58BB9-6FF0-8439-6D27-CA5DA48A9E0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110" t="4050" r="15214" b="8834"/>
          <a:stretch/>
        </p:blipFill>
        <p:spPr bwMode="auto">
          <a:xfrm>
            <a:off x="2875917" y="936502"/>
            <a:ext cx="1300994" cy="1202742"/>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7">
            <a:extLst>
              <a:ext uri="{FF2B5EF4-FFF2-40B4-BE49-F238E27FC236}">
                <a16:creationId xmlns:a16="http://schemas.microsoft.com/office/drawing/2014/main" id="{AEF948B1-FF1C-41A7-B786-41648D0AF2F8}"/>
              </a:ext>
            </a:extLst>
          </p:cNvPr>
          <p:cNvSpPr txBox="1">
            <a:spLocks/>
          </p:cNvSpPr>
          <p:nvPr/>
        </p:nvSpPr>
        <p:spPr>
          <a:xfrm>
            <a:off x="473947" y="2172446"/>
            <a:ext cx="2098314" cy="56097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1" dirty="0">
                <a:solidFill>
                  <a:srgbClr val="AE0019"/>
                </a:solidFill>
                <a:latin typeface="Avenir Next Bold"/>
              </a:rPr>
              <a:t>M</a:t>
            </a:r>
            <a:r>
              <a:rPr lang="en-GB" sz="2000" b="1" dirty="0">
                <a:solidFill>
                  <a:schemeClr val="bg2"/>
                </a:solidFill>
                <a:latin typeface="Avenir Next Bold"/>
              </a:rPr>
              <a:t>y = </a:t>
            </a:r>
            <a:r>
              <a:rPr lang="en-GB" sz="2000" b="1" dirty="0">
                <a:solidFill>
                  <a:srgbClr val="AE0019"/>
                </a:solidFill>
                <a:latin typeface="Avenir Next Bold"/>
              </a:rPr>
              <a:t>M</a:t>
            </a:r>
            <a:r>
              <a:rPr lang="en-GB" sz="2000" b="1" dirty="0">
                <a:solidFill>
                  <a:schemeClr val="bg2"/>
                </a:solidFill>
                <a:latin typeface="Avenir Next Bold"/>
              </a:rPr>
              <a:t>ercury</a:t>
            </a:r>
          </a:p>
        </p:txBody>
      </p:sp>
      <p:pic>
        <p:nvPicPr>
          <p:cNvPr id="27" name="Picture 2" descr="NASA image of Mercury">
            <a:extLst>
              <a:ext uri="{FF2B5EF4-FFF2-40B4-BE49-F238E27FC236}">
                <a16:creationId xmlns:a16="http://schemas.microsoft.com/office/drawing/2014/main" id="{1C1B0F7F-5E80-9BCD-BA93-EC6A869516B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152" t="6060" r="15043" b="4329"/>
          <a:stretch/>
        </p:blipFill>
        <p:spPr bwMode="auto">
          <a:xfrm>
            <a:off x="803829" y="948851"/>
            <a:ext cx="1206111" cy="1161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60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venir Next LT Pro" panose="020B0504020202020204" pitchFamily="34" charset="0"/>
              </a:rPr>
              <a:t>What is an Orbit? </a:t>
            </a:r>
          </a:p>
        </p:txBody>
      </p:sp>
    </p:spTree>
    <p:extLst>
      <p:ext uri="{BB962C8B-B14F-4D97-AF65-F5344CB8AC3E}">
        <p14:creationId xmlns:p14="http://schemas.microsoft.com/office/powerpoint/2010/main" val="18977931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45d81b6f-df86-4845-b0f7-e3bbaab7117d"/>
</p:tagLst>
</file>

<file path=ppt/theme/theme1.xml><?xml version="1.0" encoding="utf-8"?>
<a:theme xmlns:a="http://schemas.openxmlformats.org/drawingml/2006/main" name="Office Theme">
  <a:themeElements>
    <a:clrScheme name="Custom 1">
      <a:dk1>
        <a:srgbClr val="007FB0"/>
      </a:dk1>
      <a:lt1>
        <a:srgbClr val="FEFFFF"/>
      </a:lt1>
      <a:dk2>
        <a:srgbClr val="E3E5ED"/>
      </a:dk2>
      <a:lt2>
        <a:srgbClr val="34516C"/>
      </a:lt2>
      <a:accent1>
        <a:srgbClr val="0099D2"/>
      </a:accent1>
      <a:accent2>
        <a:srgbClr val="53B7E8"/>
      </a:accent2>
      <a:accent3>
        <a:srgbClr val="A4D3F2"/>
      </a:accent3>
      <a:accent4>
        <a:srgbClr val="577A9B"/>
      </a:accent4>
      <a:accent5>
        <a:srgbClr val="919CAD"/>
      </a:accent5>
      <a:accent6>
        <a:srgbClr val="C7CBDA"/>
      </a:accent6>
      <a:hlink>
        <a:srgbClr val="BE1622"/>
      </a:hlink>
      <a:folHlink>
        <a:srgbClr val="BE16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rmId xmlns="d44e51ce-3ab3-4ae9-9890-23e47c8db08d" xsi:nil="true"/>
    <ShowInCatalog xmlns="d44e51ce-3ab3-4ae9-9890-23e47c8db08d">false</ShowInCatalog>
    <FormDescription xmlns="d44e51ce-3ab3-4ae9-9890-23e47c8db08d" xsi:nil="true"/>
    <FormVersion xmlns="d44e51ce-3ab3-4ae9-9890-23e47c8db08d" xsi:nil="true"/>
    <CustomContentTypeId xmlns="d44e51ce-3ab3-4ae9-9890-23e47c8db08d" xsi:nil="true"/>
    <FormCategory xmlns="d44e51ce-3ab3-4ae9-9890-23e47c8db08d" xsi:nil="true"/>
    <FormName xmlns="d44e51ce-3ab3-4ae9-9890-23e47c8db08d" xsi:nil="true"/>
    <FormLocale xmlns="d44e51ce-3ab3-4ae9-9890-23e47c8db08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744A72311EBF4A4697C45967427595B8" ma:contentTypeVersion="0" ma:contentTypeDescription="A Microsoft InfoPath Form Template." ma:contentTypeScope="" ma:versionID="6f6433197b26f1a5ccb3cddd1aa5f772">
  <xsd:schema xmlns:xsd="http://www.w3.org/2001/XMLSchema" xmlns:xs="http://www.w3.org/2001/XMLSchema" xmlns:p="http://schemas.microsoft.com/office/2006/metadata/properties" xmlns:ns2="d44e51ce-3ab3-4ae9-9890-23e47c8db08d" targetNamespace="http://schemas.microsoft.com/office/2006/metadata/properties" ma:root="true" ma:fieldsID="c552911266c6b81082a9433c2a22ca5d" ns2:_="">
    <xsd:import namespace="d44e51ce-3ab3-4ae9-9890-23e47c8db08d"/>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4e51ce-3ab3-4ae9-9890-23e47c8db08d" elementFormDefault="qualified">
    <xsd:import namespace="http://schemas.microsoft.com/office/2006/documentManagement/types"/>
    <xsd:import namespace="http://schemas.microsoft.com/office/infopath/2007/PartnerControls"/>
    <xsd:element name="FormName" ma:index="8" nillable="true" ma:displayName="Form Name" ma:internalName="FormName">
      <xsd:simpleType>
        <xsd:restriction base="dms:Text"/>
      </xsd:simpleType>
    </xsd:element>
    <xsd:element name="FormCategory" ma:index="9" nillable="true" ma:displayName="Form Category" ma:internalName="FormCategory">
      <xsd:simpleType>
        <xsd:restriction base="dms:Text"/>
      </xsd:simpleType>
    </xsd:element>
    <xsd:element name="FormVersion" ma:index="10" nillable="true" ma:displayName="Form Version" ma:internalName="FormVersion">
      <xsd:simpleType>
        <xsd:restriction base="dms:Text"/>
      </xsd:simpleType>
    </xsd:element>
    <xsd:element name="FormId" ma:index="11" nillable="true" ma:displayName="Form ID" ma:internalName="FormId">
      <xsd:simpleType>
        <xsd:restriction base="dms:Text"/>
      </xsd:simpleType>
    </xsd:element>
    <xsd:element name="FormLocale" ma:index="12" nillable="true" ma:displayName="Form Locale" ma:internalName="FormLocale">
      <xsd:simpleType>
        <xsd:restriction base="dms:Text"/>
      </xsd:simpleType>
    </xsd:element>
    <xsd:element name="FormDescription" ma:index="13" nillable="true" ma:displayName="Form Description" ma:internalName="FormDescription">
      <xsd:simpleType>
        <xsd:restriction base="dms:Text"/>
      </xsd:simpleType>
    </xsd:element>
    <xsd:element name="CustomContentTypeId" ma:index="14" nillable="true" ma:displayName="Content Type ID" ma:hidden="true" ma:internalName="CustomContentTypeId">
      <xsd:simpleType>
        <xsd:restriction base="dms:Text"/>
      </xsd:simpleType>
    </xsd:element>
    <xsd:element name="ShowInCatalog" ma:index="15"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 ds:uri="http://purl.org/dc/terms/"/>
    <ds:schemaRef ds:uri="http://schemas.openxmlformats.org/package/2006/metadata/core-properties"/>
    <ds:schemaRef ds:uri="d44e51ce-3ab3-4ae9-9890-23e47c8db08d"/>
  </ds:schemaRefs>
</ds:datastoreItem>
</file>

<file path=customXml/itemProps3.xml><?xml version="1.0" encoding="utf-8"?>
<ds:datastoreItem xmlns:ds="http://schemas.openxmlformats.org/officeDocument/2006/customXml" ds:itemID="{5E0E641B-FB5D-42EB-820A-8223ED629E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4e51ce-3ab3-4ae9-9890-23e47c8db0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195</TotalTime>
  <Words>756</Words>
  <Application>Microsoft Office PowerPoint</Application>
  <PresentationFormat>On-screen Show (16:9)</PresentationFormat>
  <Paragraphs>126</Paragraphs>
  <Slides>24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Avenir Next Bold</vt:lpstr>
      <vt:lpstr>Avenir Next LT Pro</vt:lpstr>
      <vt:lpstr>Avenir Next Medium</vt:lpstr>
      <vt:lpstr>Calibri</vt:lpstr>
      <vt:lpstr>Calibri Light</vt:lpstr>
      <vt:lpstr>Office Theme</vt:lpstr>
      <vt:lpstr>Custom Design</vt:lpstr>
      <vt:lpstr>PowerPoint Presentation</vt:lpstr>
      <vt:lpstr>PowerPoint Presentation</vt:lpstr>
      <vt:lpstr>Earth &amp; Space</vt:lpstr>
      <vt:lpstr>What is at the centre of our Solar System? </vt:lpstr>
      <vt:lpstr>What is at the centre of our Solar System? </vt:lpstr>
      <vt:lpstr>Can you put the planets in order?</vt:lpstr>
      <vt:lpstr>Try this pneumonic</vt:lpstr>
      <vt:lpstr>Can you remember the order of the planets?</vt:lpstr>
      <vt:lpstr>What is an Orbit? </vt:lpstr>
      <vt:lpstr>What is an Orbit?  An orbit is a circular pathway of one body around another </vt:lpstr>
      <vt:lpstr>What is an Orbit?  An orbit is a circular pathway of one body around another </vt:lpstr>
      <vt:lpstr>What is a year?   </vt:lpstr>
      <vt:lpstr>What is a year?   A year is the length of time it takes a planet to orbit the Sun once</vt:lpstr>
      <vt:lpstr>What is a year?   A year is the length of time it takes a planet to orbit the Sun once</vt:lpstr>
      <vt:lpstr>Can you think of some changes on Earth over a year? </vt:lpstr>
      <vt:lpstr>How long is a year on other planets?</vt:lpstr>
      <vt:lpstr>How long is a year on other planets?</vt:lpstr>
      <vt:lpstr>PowerPoint Presentation</vt:lpstr>
      <vt:lpstr>How old is Lanbot on Mars?</vt:lpstr>
      <vt:lpstr>How old is Lanbot on Mars?</vt:lpstr>
      <vt:lpstr>How old would you be on Mars?</vt:lpstr>
      <vt:lpstr>How old would you be on Mars?</vt:lpstr>
      <vt:lpstr>How old are you on Jupiter?   Jupiter takes 12 years to complete one orbit around the Sun</vt:lpstr>
      <vt:lpstr>Career Focus:  Catherine Greene  Head of User Centred Design at Satellite Applications Catapult  Catherine works with customers and her technical team to create a solution to a problem. They use satellites that orbit the Earth and look down at the Earth, not up at the Sky!  “We create new products and services that we hope will improve lives. For example, using satellites to show a local council where pollution is running into rivers can help them stop it happening”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Joanne Pledger</cp:lastModifiedBy>
  <cp:revision>27</cp:revision>
  <dcterms:created xsi:type="dcterms:W3CDTF">2020-09-08T10:50:49Z</dcterms:created>
  <dcterms:modified xsi:type="dcterms:W3CDTF">2024-09-17T08:36:47Z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0x010100F8EF98760CBA4A94994F13BA881038FA00744A72311EBF4A4697C45967427595B8</vt:lpwstr>
  </property>
</Properties>
</file>