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76" r:id="rId5"/>
  </p:sldMasterIdLst>
  <p:notesMasterIdLst>
    <p:notesMasterId r:id="rId20"/>
  </p:notesMasterIdLst>
  <p:sldIdLst>
    <p:sldId id="289" r:id="rId6"/>
    <p:sldId id="291" r:id="rId7"/>
    <p:sldId id="290" r:id="rId8"/>
    <p:sldId id="293" r:id="rId9"/>
    <p:sldId id="294" r:id="rId10"/>
    <p:sldId id="295" r:id="rId11"/>
    <p:sldId id="297" r:id="rId12"/>
    <p:sldId id="298" r:id="rId13"/>
    <p:sldId id="296" r:id="rId14"/>
    <p:sldId id="299" r:id="rId15"/>
    <p:sldId id="300" r:id="rId16"/>
    <p:sldId id="301" r:id="rId17"/>
    <p:sldId id="277" r:id="rId18"/>
    <p:sldId id="311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16C"/>
    <a:srgbClr val="283F59"/>
    <a:srgbClr val="000000"/>
    <a:srgbClr val="AE0019"/>
    <a:srgbClr val="E3E5ED"/>
    <a:srgbClr val="FFFFFF"/>
    <a:srgbClr val="007FB0"/>
    <a:srgbClr val="0D6BA0"/>
    <a:srgbClr val="BE1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7BF78-BD64-4DDC-BD13-2A0106A1CFEC}" v="1" dt="2025-03-28T13:10:15.8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26"/>
  </p:normalViewPr>
  <p:slideViewPr>
    <p:cSldViewPr snapToGrid="0" snapToObjects="1">
      <p:cViewPr varScale="1">
        <p:scale>
          <a:sx n="127" d="100"/>
          <a:sy n="127" d="100"/>
        </p:scale>
        <p:origin x="116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e Pledger" userId="dd7a373e-8b55-4712-b668-17a539ff0718" providerId="ADAL" clId="{29C3CC8C-DA44-4B26-82AB-EA66AB5D0455}"/>
    <pc:docChg chg="undo custSel addSld modSld">
      <pc:chgData name="Joanne Pledger" userId="dd7a373e-8b55-4712-b668-17a539ff0718" providerId="ADAL" clId="{29C3CC8C-DA44-4B26-82AB-EA66AB5D0455}" dt="2024-09-17T08:52:57.809" v="296" actId="255"/>
      <pc:docMkLst>
        <pc:docMk/>
      </pc:docMkLst>
      <pc:sldChg chg="addSp delSp modSp add mod">
        <pc:chgData name="Joanne Pledger" userId="dd7a373e-8b55-4712-b668-17a539ff0718" providerId="ADAL" clId="{29C3CC8C-DA44-4B26-82AB-EA66AB5D0455}" dt="2024-09-17T08:52:57.809" v="296" actId="255"/>
        <pc:sldMkLst>
          <pc:docMk/>
          <pc:sldMk cId="2858579497" sldId="311"/>
        </pc:sldMkLst>
        <pc:spChg chg="mod">
          <ac:chgData name="Joanne Pledger" userId="dd7a373e-8b55-4712-b668-17a539ff0718" providerId="ADAL" clId="{29C3CC8C-DA44-4B26-82AB-EA66AB5D0455}" dt="2024-09-17T08:52:57.809" v="296" actId="255"/>
          <ac:spMkLst>
            <pc:docMk/>
            <pc:sldMk cId="2858579497" sldId="311"/>
            <ac:spMk id="2" creationId="{EA9978BF-554B-A8F5-ED1F-0E4B17D58277}"/>
          </ac:spMkLst>
        </pc:spChg>
        <pc:spChg chg="del">
          <ac:chgData name="Joanne Pledger" userId="dd7a373e-8b55-4712-b668-17a539ff0718" providerId="ADAL" clId="{29C3CC8C-DA44-4B26-82AB-EA66AB5D0455}" dt="2024-09-17T08:41:34.491" v="1" actId="478"/>
          <ac:spMkLst>
            <pc:docMk/>
            <pc:sldMk cId="2858579497" sldId="311"/>
            <ac:spMk id="3" creationId="{FB736F5D-754D-4FBE-6201-6176819999BB}"/>
          </ac:spMkLst>
        </pc:spChg>
        <pc:spChg chg="add mod">
          <ac:chgData name="Joanne Pledger" userId="dd7a373e-8b55-4712-b668-17a539ff0718" providerId="ADAL" clId="{29C3CC8C-DA44-4B26-82AB-EA66AB5D0455}" dt="2024-09-17T08:41:37.588" v="3" actId="1076"/>
          <ac:spMkLst>
            <pc:docMk/>
            <pc:sldMk cId="2858579497" sldId="311"/>
            <ac:spMk id="4" creationId="{0844B94F-8FD8-FC87-FBC3-DD84F9050565}"/>
          </ac:spMkLst>
        </pc:spChg>
      </pc:sldChg>
    </pc:docChg>
  </pc:docChgLst>
  <pc:docChgLst>
    <pc:chgData name="Joanne Pledger (School of Engineering and Computing)" userId="dd7a373e-8b55-4712-b668-17a539ff0718" providerId="ADAL" clId="{4BF7BF78-BD64-4DDC-BD13-2A0106A1CFEC}"/>
    <pc:docChg chg="modSld">
      <pc:chgData name="Joanne Pledger (School of Engineering and Computing)" userId="dd7a373e-8b55-4712-b668-17a539ff0718" providerId="ADAL" clId="{4BF7BF78-BD64-4DDC-BD13-2A0106A1CFEC}" dt="2025-03-28T13:10:28.439" v="8" actId="167"/>
      <pc:docMkLst>
        <pc:docMk/>
      </pc:docMkLst>
      <pc:sldChg chg="addSp modSp mod">
        <pc:chgData name="Joanne Pledger (School of Engineering and Computing)" userId="dd7a373e-8b55-4712-b668-17a539ff0718" providerId="ADAL" clId="{4BF7BF78-BD64-4DDC-BD13-2A0106A1CFEC}" dt="2025-03-28T13:10:28.439" v="8" actId="167"/>
        <pc:sldMkLst>
          <pc:docMk/>
          <pc:sldMk cId="3900021660" sldId="300"/>
        </pc:sldMkLst>
        <pc:spChg chg="mod">
          <ac:chgData name="Joanne Pledger (School of Engineering and Computing)" userId="dd7a373e-8b55-4712-b668-17a539ff0718" providerId="ADAL" clId="{4BF7BF78-BD64-4DDC-BD13-2A0106A1CFEC}" dt="2025-03-28T13:09:57.787" v="1" actId="1076"/>
          <ac:spMkLst>
            <pc:docMk/>
            <pc:sldMk cId="3900021660" sldId="300"/>
            <ac:spMk id="2" creationId="{24704A32-DA91-0476-4A46-0992979B948F}"/>
          </ac:spMkLst>
        </pc:spChg>
        <pc:spChg chg="add mod ord">
          <ac:chgData name="Joanne Pledger (School of Engineering and Computing)" userId="dd7a373e-8b55-4712-b668-17a539ff0718" providerId="ADAL" clId="{4BF7BF78-BD64-4DDC-BD13-2A0106A1CFEC}" dt="2025-03-28T13:10:28.439" v="8" actId="167"/>
          <ac:spMkLst>
            <pc:docMk/>
            <pc:sldMk cId="3900021660" sldId="300"/>
            <ac:spMk id="12" creationId="{3CB79E57-5884-B5E6-F1F7-B32E7A2D276B}"/>
          </ac:spMkLst>
        </pc:spChg>
      </pc:sldChg>
    </pc:docChg>
  </pc:docChgLst>
  <pc:docChgLst>
    <pc:chgData name="Joanne Pledger (School of Engineering and Computing)" userId="dd7a373e-8b55-4712-b668-17a539ff0718" providerId="ADAL" clId="{85143820-B37D-43B5-AB61-A88489A6A846}"/>
    <pc:docChg chg="undo redo custSel addSld delSld modSld sldOrd">
      <pc:chgData name="Joanne Pledger (School of Engineering and Computing)" userId="dd7a373e-8b55-4712-b668-17a539ff0718" providerId="ADAL" clId="{85143820-B37D-43B5-AB61-A88489A6A846}" dt="2024-07-23T20:18:21.755" v="2260" actId="20577"/>
      <pc:docMkLst>
        <pc:docMk/>
      </pc:docMkLst>
      <pc:sldChg chg="del">
        <pc:chgData name="Joanne Pledger (School of Engineering and Computing)" userId="dd7a373e-8b55-4712-b668-17a539ff0718" providerId="ADAL" clId="{85143820-B37D-43B5-AB61-A88489A6A846}" dt="2024-07-23T20:11:45.914" v="1738" actId="47"/>
        <pc:sldMkLst>
          <pc:docMk/>
          <pc:sldMk cId="1513518847" sldId="275"/>
        </pc:sldMkLst>
      </pc:sldChg>
      <pc:sldChg chg="modSp add del mod modNotesTx">
        <pc:chgData name="Joanne Pledger (School of Engineering and Computing)" userId="dd7a373e-8b55-4712-b668-17a539ff0718" providerId="ADAL" clId="{85143820-B37D-43B5-AB61-A88489A6A846}" dt="2024-07-23T20:18:21.755" v="2260" actId="20577"/>
        <pc:sldMkLst>
          <pc:docMk/>
          <pc:sldMk cId="1897793160" sldId="277"/>
        </pc:sldMkLst>
        <pc:spChg chg="mod">
          <ac:chgData name="Joanne Pledger (School of Engineering and Computing)" userId="dd7a373e-8b55-4712-b668-17a539ff0718" providerId="ADAL" clId="{85143820-B37D-43B5-AB61-A88489A6A846}" dt="2024-07-23T20:17:26.789" v="2027" actId="20577"/>
          <ac:spMkLst>
            <pc:docMk/>
            <pc:sldMk cId="1897793160" sldId="277"/>
            <ac:spMk id="2" creationId="{00000000-0000-0000-0000-000000000000}"/>
          </ac:spMkLst>
        </pc:spChg>
      </pc:sldChg>
      <pc:sldChg chg="modSp mod">
        <pc:chgData name="Joanne Pledger (School of Engineering and Computing)" userId="dd7a373e-8b55-4712-b668-17a539ff0718" providerId="ADAL" clId="{85143820-B37D-43B5-AB61-A88489A6A846}" dt="2024-07-23T19:46:43.975" v="124" actId="255"/>
        <pc:sldMkLst>
          <pc:docMk/>
          <pc:sldMk cId="3381462931" sldId="290"/>
        </pc:sldMkLst>
        <pc:spChg chg="mod">
          <ac:chgData name="Joanne Pledger (School of Engineering and Computing)" userId="dd7a373e-8b55-4712-b668-17a539ff0718" providerId="ADAL" clId="{85143820-B37D-43B5-AB61-A88489A6A846}" dt="2024-07-23T19:46:43.975" v="124" actId="255"/>
          <ac:spMkLst>
            <pc:docMk/>
            <pc:sldMk cId="3381462931" sldId="290"/>
            <ac:spMk id="8" creationId="{E6F8E78D-3383-E43B-6731-A89D8C873C66}"/>
          </ac:spMkLst>
        </pc:spChg>
      </pc:sldChg>
      <pc:sldChg chg="modSp mod">
        <pc:chgData name="Joanne Pledger (School of Engineering and Computing)" userId="dd7a373e-8b55-4712-b668-17a539ff0718" providerId="ADAL" clId="{85143820-B37D-43B5-AB61-A88489A6A846}" dt="2024-07-23T19:45:50.327" v="39" actId="255"/>
        <pc:sldMkLst>
          <pc:docMk/>
          <pc:sldMk cId="183529040" sldId="291"/>
        </pc:sldMkLst>
        <pc:spChg chg="mod">
          <ac:chgData name="Joanne Pledger (School of Engineering and Computing)" userId="dd7a373e-8b55-4712-b668-17a539ff0718" providerId="ADAL" clId="{85143820-B37D-43B5-AB61-A88489A6A846}" dt="2024-07-23T19:45:50.327" v="39" actId="255"/>
          <ac:spMkLst>
            <pc:docMk/>
            <pc:sldMk cId="183529040" sldId="291"/>
            <ac:spMk id="2" creationId="{05011E1F-4BF3-F7B6-A2EB-7C9087A93711}"/>
          </ac:spMkLst>
        </pc:spChg>
      </pc:sldChg>
      <pc:sldChg chg="del">
        <pc:chgData name="Joanne Pledger (School of Engineering and Computing)" userId="dd7a373e-8b55-4712-b668-17a539ff0718" providerId="ADAL" clId="{85143820-B37D-43B5-AB61-A88489A6A846}" dt="2024-07-23T19:47:06.291" v="129" actId="47"/>
        <pc:sldMkLst>
          <pc:docMk/>
          <pc:sldMk cId="3131768122" sldId="292"/>
        </pc:sldMkLst>
      </pc:sldChg>
      <pc:sldChg chg="addSp delSp modSp mod">
        <pc:chgData name="Joanne Pledger (School of Engineering and Computing)" userId="dd7a373e-8b55-4712-b668-17a539ff0718" providerId="ADAL" clId="{85143820-B37D-43B5-AB61-A88489A6A846}" dt="2024-07-23T19:48:54.635" v="257" actId="1037"/>
        <pc:sldMkLst>
          <pc:docMk/>
          <pc:sldMk cId="3364157482" sldId="293"/>
        </pc:sldMkLst>
        <pc:spChg chg="mod">
          <ac:chgData name="Joanne Pledger (School of Engineering and Computing)" userId="dd7a373e-8b55-4712-b668-17a539ff0718" providerId="ADAL" clId="{85143820-B37D-43B5-AB61-A88489A6A846}" dt="2024-07-23T19:48:54.635" v="257" actId="1037"/>
          <ac:spMkLst>
            <pc:docMk/>
            <pc:sldMk cId="3364157482" sldId="293"/>
            <ac:spMk id="2" creationId="{6AB5CF4B-6EC4-A14D-702D-12683668219C}"/>
          </ac:spMkLst>
        </pc:spChg>
        <pc:spChg chg="del mod">
          <ac:chgData name="Joanne Pledger (School of Engineering and Computing)" userId="dd7a373e-8b55-4712-b668-17a539ff0718" providerId="ADAL" clId="{85143820-B37D-43B5-AB61-A88489A6A846}" dt="2024-07-23T19:48:08.444" v="191" actId="478"/>
          <ac:spMkLst>
            <pc:docMk/>
            <pc:sldMk cId="3364157482" sldId="293"/>
            <ac:spMk id="3" creationId="{15B458E0-EDC6-DC20-EB07-3D3277BF2E18}"/>
          </ac:spMkLst>
        </pc:spChg>
        <pc:spChg chg="add del mod">
          <ac:chgData name="Joanne Pledger (School of Engineering and Computing)" userId="dd7a373e-8b55-4712-b668-17a539ff0718" providerId="ADAL" clId="{85143820-B37D-43B5-AB61-A88489A6A846}" dt="2024-07-23T19:48:10.482" v="192" actId="478"/>
          <ac:spMkLst>
            <pc:docMk/>
            <pc:sldMk cId="3364157482" sldId="293"/>
            <ac:spMk id="5" creationId="{54A74B8A-AB2B-C22D-EA1A-2A34AE5412F1}"/>
          </ac:spMkLst>
        </pc:spChg>
      </pc:sldChg>
      <pc:sldChg chg="addSp delSp modSp mod">
        <pc:chgData name="Joanne Pledger (School of Engineering and Computing)" userId="dd7a373e-8b55-4712-b668-17a539ff0718" providerId="ADAL" clId="{85143820-B37D-43B5-AB61-A88489A6A846}" dt="2024-07-23T19:51:50.558" v="372"/>
        <pc:sldMkLst>
          <pc:docMk/>
          <pc:sldMk cId="2504232319" sldId="294"/>
        </pc:sldMkLst>
        <pc:spChg chg="mod">
          <ac:chgData name="Joanne Pledger (School of Engineering and Computing)" userId="dd7a373e-8b55-4712-b668-17a539ff0718" providerId="ADAL" clId="{85143820-B37D-43B5-AB61-A88489A6A846}" dt="2024-07-23T19:48:34.824" v="249" actId="1076"/>
          <ac:spMkLst>
            <pc:docMk/>
            <pc:sldMk cId="2504232319" sldId="294"/>
            <ac:spMk id="2" creationId="{6AB5CF4B-6EC4-A14D-702D-12683668219C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19:50:40.770" v="350" actId="1076"/>
          <ac:spMkLst>
            <pc:docMk/>
            <pc:sldMk cId="2504232319" sldId="294"/>
            <ac:spMk id="3" creationId="{15B458E0-EDC6-DC20-EB07-3D3277BF2E18}"/>
          </ac:spMkLst>
        </pc:spChg>
        <pc:spChg chg="add mod">
          <ac:chgData name="Joanne Pledger (School of Engineering and Computing)" userId="dd7a373e-8b55-4712-b668-17a539ff0718" providerId="ADAL" clId="{85143820-B37D-43B5-AB61-A88489A6A846}" dt="2024-07-23T19:51:25.039" v="365" actId="14100"/>
          <ac:spMkLst>
            <pc:docMk/>
            <pc:sldMk cId="2504232319" sldId="294"/>
            <ac:spMk id="4" creationId="{D38E63CD-3BCB-AFB2-94E1-7852984118D7}"/>
          </ac:spMkLst>
        </pc:spChg>
        <pc:spChg chg="add del mod">
          <ac:chgData name="Joanne Pledger (School of Engineering and Computing)" userId="dd7a373e-8b55-4712-b668-17a539ff0718" providerId="ADAL" clId="{85143820-B37D-43B5-AB61-A88489A6A846}" dt="2024-07-23T19:49:33.310" v="316" actId="478"/>
          <ac:spMkLst>
            <pc:docMk/>
            <pc:sldMk cId="2504232319" sldId="294"/>
            <ac:spMk id="5" creationId="{5B9C6B41-3D02-4DFE-A0A5-FAF20BFC49AD}"/>
          </ac:spMkLst>
        </pc:spChg>
        <pc:spChg chg="add mod">
          <ac:chgData name="Joanne Pledger (School of Engineering and Computing)" userId="dd7a373e-8b55-4712-b668-17a539ff0718" providerId="ADAL" clId="{85143820-B37D-43B5-AB61-A88489A6A846}" dt="2024-07-23T19:51:22.384" v="364" actId="14100"/>
          <ac:spMkLst>
            <pc:docMk/>
            <pc:sldMk cId="2504232319" sldId="294"/>
            <ac:spMk id="6" creationId="{D047F2D0-C0CB-4D68-82E0-5ADA247E666F}"/>
          </ac:spMkLst>
        </pc:spChg>
        <pc:spChg chg="add mod">
          <ac:chgData name="Joanne Pledger (School of Engineering and Computing)" userId="dd7a373e-8b55-4712-b668-17a539ff0718" providerId="ADAL" clId="{85143820-B37D-43B5-AB61-A88489A6A846}" dt="2024-07-23T19:51:30.556" v="366" actId="1076"/>
          <ac:spMkLst>
            <pc:docMk/>
            <pc:sldMk cId="2504232319" sldId="294"/>
            <ac:spMk id="7" creationId="{9DBA8894-AC52-4A42-205C-7869099F3606}"/>
          </ac:spMkLst>
        </pc:spChg>
        <pc:spChg chg="add mod">
          <ac:chgData name="Joanne Pledger (School of Engineering and Computing)" userId="dd7a373e-8b55-4712-b668-17a539ff0718" providerId="ADAL" clId="{85143820-B37D-43B5-AB61-A88489A6A846}" dt="2024-07-23T19:51:30.556" v="366" actId="1076"/>
          <ac:spMkLst>
            <pc:docMk/>
            <pc:sldMk cId="2504232319" sldId="294"/>
            <ac:spMk id="8" creationId="{ADC94096-13E8-E7CB-C796-40C54601FF00}"/>
          </ac:spMkLst>
        </pc:spChg>
        <pc:picChg chg="add mod">
          <ac:chgData name="Joanne Pledger (School of Engineering and Computing)" userId="dd7a373e-8b55-4712-b668-17a539ff0718" providerId="ADAL" clId="{85143820-B37D-43B5-AB61-A88489A6A846}" dt="2024-07-23T19:51:36.112" v="370" actId="1076"/>
          <ac:picMkLst>
            <pc:docMk/>
            <pc:sldMk cId="2504232319" sldId="294"/>
            <ac:picMk id="9" creationId="{F82E69E4-02E8-78FA-4C56-E6D192CBC7CF}"/>
          </ac:picMkLst>
        </pc:picChg>
        <pc:picChg chg="add mod">
          <ac:chgData name="Joanne Pledger (School of Engineering and Computing)" userId="dd7a373e-8b55-4712-b668-17a539ff0718" providerId="ADAL" clId="{85143820-B37D-43B5-AB61-A88489A6A846}" dt="2024-07-23T19:51:34.895" v="369" actId="1076"/>
          <ac:picMkLst>
            <pc:docMk/>
            <pc:sldMk cId="2504232319" sldId="294"/>
            <ac:picMk id="10" creationId="{DBE0529C-D67B-5729-444F-82156C0F26CC}"/>
          </ac:picMkLst>
        </pc:picChg>
        <pc:picChg chg="add mod">
          <ac:chgData name="Joanne Pledger (School of Engineering and Computing)" userId="dd7a373e-8b55-4712-b668-17a539ff0718" providerId="ADAL" clId="{85143820-B37D-43B5-AB61-A88489A6A846}" dt="2024-07-23T19:51:33.501" v="368" actId="1076"/>
          <ac:picMkLst>
            <pc:docMk/>
            <pc:sldMk cId="2504232319" sldId="294"/>
            <ac:picMk id="11" creationId="{1BB6B4EB-FBFE-BE1C-1CB8-76599D1B0314}"/>
          </ac:picMkLst>
        </pc:picChg>
        <pc:picChg chg="add mod">
          <ac:chgData name="Joanne Pledger (School of Engineering and Computing)" userId="dd7a373e-8b55-4712-b668-17a539ff0718" providerId="ADAL" clId="{85143820-B37D-43B5-AB61-A88489A6A846}" dt="2024-07-23T19:51:32.597" v="367" actId="1076"/>
          <ac:picMkLst>
            <pc:docMk/>
            <pc:sldMk cId="2504232319" sldId="294"/>
            <ac:picMk id="12" creationId="{D75DD91A-FB75-8D36-6C20-E7B4226054A2}"/>
          </ac:picMkLst>
        </pc:picChg>
        <pc:picChg chg="add del mod">
          <ac:chgData name="Joanne Pledger (School of Engineering and Computing)" userId="dd7a373e-8b55-4712-b668-17a539ff0718" providerId="ADAL" clId="{85143820-B37D-43B5-AB61-A88489A6A846}" dt="2024-07-23T19:51:50.558" v="372"/>
          <ac:picMkLst>
            <pc:docMk/>
            <pc:sldMk cId="2504232319" sldId="294"/>
            <ac:picMk id="13" creationId="{E5F353CA-2A4D-4E60-4E5B-AB36CF838876}"/>
          </ac:picMkLst>
        </pc:picChg>
        <pc:picChg chg="add del mod">
          <ac:chgData name="Joanne Pledger (School of Engineering and Computing)" userId="dd7a373e-8b55-4712-b668-17a539ff0718" providerId="ADAL" clId="{85143820-B37D-43B5-AB61-A88489A6A846}" dt="2024-07-23T19:51:50.558" v="372"/>
          <ac:picMkLst>
            <pc:docMk/>
            <pc:sldMk cId="2504232319" sldId="294"/>
            <ac:picMk id="14" creationId="{AF8812B1-CF90-8E55-39FF-9270B81FE500}"/>
          </ac:picMkLst>
        </pc:picChg>
        <pc:picChg chg="add del mod">
          <ac:chgData name="Joanne Pledger (School of Engineering and Computing)" userId="dd7a373e-8b55-4712-b668-17a539ff0718" providerId="ADAL" clId="{85143820-B37D-43B5-AB61-A88489A6A846}" dt="2024-07-23T19:51:50.558" v="372"/>
          <ac:picMkLst>
            <pc:docMk/>
            <pc:sldMk cId="2504232319" sldId="294"/>
            <ac:picMk id="15" creationId="{AA3DDBE5-50B8-5AB5-D573-F86C4F580C44}"/>
          </ac:picMkLst>
        </pc:picChg>
        <pc:picChg chg="add del mod">
          <ac:chgData name="Joanne Pledger (School of Engineering and Computing)" userId="dd7a373e-8b55-4712-b668-17a539ff0718" providerId="ADAL" clId="{85143820-B37D-43B5-AB61-A88489A6A846}" dt="2024-07-23T19:51:50.558" v="372"/>
          <ac:picMkLst>
            <pc:docMk/>
            <pc:sldMk cId="2504232319" sldId="294"/>
            <ac:picMk id="16" creationId="{BC350584-8470-B432-1222-02F143B46108}"/>
          </ac:picMkLst>
        </pc:picChg>
      </pc:sldChg>
      <pc:sldChg chg="del">
        <pc:chgData name="Joanne Pledger (School of Engineering and Computing)" userId="dd7a373e-8b55-4712-b668-17a539ff0718" providerId="ADAL" clId="{85143820-B37D-43B5-AB61-A88489A6A846}" dt="2024-07-23T19:51:54.069" v="373" actId="47"/>
        <pc:sldMkLst>
          <pc:docMk/>
          <pc:sldMk cId="1206489785" sldId="295"/>
        </pc:sldMkLst>
      </pc:sldChg>
      <pc:sldChg chg="addSp delSp modSp add mod modNotesTx">
        <pc:chgData name="Joanne Pledger (School of Engineering and Computing)" userId="dd7a373e-8b55-4712-b668-17a539ff0718" providerId="ADAL" clId="{85143820-B37D-43B5-AB61-A88489A6A846}" dt="2024-07-23T19:58:23.991" v="675" actId="1076"/>
        <pc:sldMkLst>
          <pc:docMk/>
          <pc:sldMk cId="3689926240" sldId="295"/>
        </pc:sldMkLst>
        <pc:spChg chg="add del mod">
          <ac:chgData name="Joanne Pledger (School of Engineering and Computing)" userId="dd7a373e-8b55-4712-b668-17a539ff0718" providerId="ADAL" clId="{85143820-B37D-43B5-AB61-A88489A6A846}" dt="2024-07-23T19:55:25.431" v="541" actId="14100"/>
          <ac:spMkLst>
            <pc:docMk/>
            <pc:sldMk cId="3689926240" sldId="295"/>
            <ac:spMk id="2" creationId="{6AB5CF4B-6EC4-A14D-702D-12683668219C}"/>
          </ac:spMkLst>
        </pc:spChg>
        <pc:spChg chg="del">
          <ac:chgData name="Joanne Pledger (School of Engineering and Computing)" userId="dd7a373e-8b55-4712-b668-17a539ff0718" providerId="ADAL" clId="{85143820-B37D-43B5-AB61-A88489A6A846}" dt="2024-07-23T19:55:09.840" v="537" actId="478"/>
          <ac:spMkLst>
            <pc:docMk/>
            <pc:sldMk cId="3689926240" sldId="295"/>
            <ac:spMk id="3" creationId="{15B458E0-EDC6-DC20-EB07-3D3277BF2E18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19:55:46.671" v="547" actId="14100"/>
          <ac:spMkLst>
            <pc:docMk/>
            <pc:sldMk cId="3689926240" sldId="295"/>
            <ac:spMk id="4" creationId="{D38E63CD-3BCB-AFB2-94E1-7852984118D7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19:55:48.667" v="548" actId="14100"/>
          <ac:spMkLst>
            <pc:docMk/>
            <pc:sldMk cId="3689926240" sldId="295"/>
            <ac:spMk id="6" creationId="{D047F2D0-C0CB-4D68-82E0-5ADA247E666F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19:52:53.045" v="459" actId="255"/>
          <ac:spMkLst>
            <pc:docMk/>
            <pc:sldMk cId="3689926240" sldId="295"/>
            <ac:spMk id="7" creationId="{9DBA8894-AC52-4A42-205C-7869099F3606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19:54:06.054" v="522" actId="1076"/>
          <ac:spMkLst>
            <pc:docMk/>
            <pc:sldMk cId="3689926240" sldId="295"/>
            <ac:spMk id="8" creationId="{ADC94096-13E8-E7CB-C796-40C54601FF00}"/>
          </ac:spMkLst>
        </pc:spChg>
        <pc:spChg chg="add mod">
          <ac:chgData name="Joanne Pledger (School of Engineering and Computing)" userId="dd7a373e-8b55-4712-b668-17a539ff0718" providerId="ADAL" clId="{85143820-B37D-43B5-AB61-A88489A6A846}" dt="2024-07-23T19:58:11.384" v="672" actId="255"/>
          <ac:spMkLst>
            <pc:docMk/>
            <pc:sldMk cId="3689926240" sldId="295"/>
            <ac:spMk id="14" creationId="{A272095F-F5C8-A386-320E-AE1494F334E8}"/>
          </ac:spMkLst>
        </pc:spChg>
        <pc:spChg chg="add mod">
          <ac:chgData name="Joanne Pledger (School of Engineering and Computing)" userId="dd7a373e-8b55-4712-b668-17a539ff0718" providerId="ADAL" clId="{85143820-B37D-43B5-AB61-A88489A6A846}" dt="2024-07-23T19:54:20.472" v="526" actId="1076"/>
          <ac:spMkLst>
            <pc:docMk/>
            <pc:sldMk cId="3689926240" sldId="295"/>
            <ac:spMk id="16" creationId="{368D12FD-98CB-E732-7090-C03E253E6BC2}"/>
          </ac:spMkLst>
        </pc:spChg>
        <pc:spChg chg="add mod">
          <ac:chgData name="Joanne Pledger (School of Engineering and Computing)" userId="dd7a373e-8b55-4712-b668-17a539ff0718" providerId="ADAL" clId="{85143820-B37D-43B5-AB61-A88489A6A846}" dt="2024-07-23T19:58:23.991" v="675" actId="1076"/>
          <ac:spMkLst>
            <pc:docMk/>
            <pc:sldMk cId="3689926240" sldId="295"/>
            <ac:spMk id="18" creationId="{8F6E4E5D-D014-0670-E62E-D636542D4C9D}"/>
          </ac:spMkLst>
        </pc:spChg>
        <pc:spChg chg="add del mod">
          <ac:chgData name="Joanne Pledger (School of Engineering and Computing)" userId="dd7a373e-8b55-4712-b668-17a539ff0718" providerId="ADAL" clId="{85143820-B37D-43B5-AB61-A88489A6A846}" dt="2024-07-23T19:55:18.009" v="538" actId="478"/>
          <ac:spMkLst>
            <pc:docMk/>
            <pc:sldMk cId="3689926240" sldId="295"/>
            <ac:spMk id="20" creationId="{D208A367-1B26-A13D-1BFA-0111B8E9D010}"/>
          </ac:spMkLst>
        </pc:spChg>
        <pc:spChg chg="add del mod">
          <ac:chgData name="Joanne Pledger (School of Engineering and Computing)" userId="dd7a373e-8b55-4712-b668-17a539ff0718" providerId="ADAL" clId="{85143820-B37D-43B5-AB61-A88489A6A846}" dt="2024-07-23T19:55:21.070" v="540" actId="478"/>
          <ac:spMkLst>
            <pc:docMk/>
            <pc:sldMk cId="3689926240" sldId="295"/>
            <ac:spMk id="22" creationId="{507F541D-4704-3C8F-C952-AEFAFE646CD2}"/>
          </ac:spMkLst>
        </pc:spChg>
        <pc:picChg chg="add mod">
          <ac:chgData name="Joanne Pledger (School of Engineering and Computing)" userId="dd7a373e-8b55-4712-b668-17a539ff0718" providerId="ADAL" clId="{85143820-B37D-43B5-AB61-A88489A6A846}" dt="2024-07-23T19:55:40.234" v="545" actId="14100"/>
          <ac:picMkLst>
            <pc:docMk/>
            <pc:sldMk cId="3689926240" sldId="295"/>
            <ac:picMk id="5" creationId="{D6382ED5-9DAA-3F6D-148E-2AC441BCD641}"/>
          </ac:picMkLst>
        </pc:picChg>
        <pc:picChg chg="del">
          <ac:chgData name="Joanne Pledger (School of Engineering and Computing)" userId="dd7a373e-8b55-4712-b668-17a539ff0718" providerId="ADAL" clId="{85143820-B37D-43B5-AB61-A88489A6A846}" dt="2024-07-23T19:52:11.789" v="418" actId="478"/>
          <ac:picMkLst>
            <pc:docMk/>
            <pc:sldMk cId="3689926240" sldId="295"/>
            <ac:picMk id="9" creationId="{F82E69E4-02E8-78FA-4C56-E6D192CBC7CF}"/>
          </ac:picMkLst>
        </pc:picChg>
        <pc:picChg chg="del">
          <ac:chgData name="Joanne Pledger (School of Engineering and Computing)" userId="dd7a373e-8b55-4712-b668-17a539ff0718" providerId="ADAL" clId="{85143820-B37D-43B5-AB61-A88489A6A846}" dt="2024-07-23T19:52:11.789" v="418" actId="478"/>
          <ac:picMkLst>
            <pc:docMk/>
            <pc:sldMk cId="3689926240" sldId="295"/>
            <ac:picMk id="10" creationId="{DBE0529C-D67B-5729-444F-82156C0F26CC}"/>
          </ac:picMkLst>
        </pc:picChg>
        <pc:picChg chg="del">
          <ac:chgData name="Joanne Pledger (School of Engineering and Computing)" userId="dd7a373e-8b55-4712-b668-17a539ff0718" providerId="ADAL" clId="{85143820-B37D-43B5-AB61-A88489A6A846}" dt="2024-07-23T19:52:11.789" v="418" actId="478"/>
          <ac:picMkLst>
            <pc:docMk/>
            <pc:sldMk cId="3689926240" sldId="295"/>
            <ac:picMk id="11" creationId="{1BB6B4EB-FBFE-BE1C-1CB8-76599D1B0314}"/>
          </ac:picMkLst>
        </pc:picChg>
        <pc:picChg chg="del">
          <ac:chgData name="Joanne Pledger (School of Engineering and Computing)" userId="dd7a373e-8b55-4712-b668-17a539ff0718" providerId="ADAL" clId="{85143820-B37D-43B5-AB61-A88489A6A846}" dt="2024-07-23T19:52:11.789" v="418" actId="478"/>
          <ac:picMkLst>
            <pc:docMk/>
            <pc:sldMk cId="3689926240" sldId="295"/>
            <ac:picMk id="12" creationId="{D75DD91A-FB75-8D36-6C20-E7B4226054A2}"/>
          </ac:picMkLst>
        </pc:picChg>
      </pc:sldChg>
      <pc:sldChg chg="addSp delSp modSp new mod">
        <pc:chgData name="Joanne Pledger (School of Engineering and Computing)" userId="dd7a373e-8b55-4712-b668-17a539ff0718" providerId="ADAL" clId="{85143820-B37D-43B5-AB61-A88489A6A846}" dt="2024-07-23T20:04:46.862" v="1113" actId="478"/>
        <pc:sldMkLst>
          <pc:docMk/>
          <pc:sldMk cId="113735905" sldId="296"/>
        </pc:sldMkLst>
        <pc:spChg chg="mod">
          <ac:chgData name="Joanne Pledger (School of Engineering and Computing)" userId="dd7a373e-8b55-4712-b668-17a539ff0718" providerId="ADAL" clId="{85143820-B37D-43B5-AB61-A88489A6A846}" dt="2024-07-23T20:03:47.712" v="1105" actId="1076"/>
          <ac:spMkLst>
            <pc:docMk/>
            <pc:sldMk cId="113735905" sldId="296"/>
            <ac:spMk id="2" creationId="{24704A32-DA91-0476-4A46-0992979B948F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4:20.930" v="1110" actId="14100"/>
          <ac:spMkLst>
            <pc:docMk/>
            <pc:sldMk cId="113735905" sldId="296"/>
            <ac:spMk id="3" creationId="{19FCDCB8-4847-7704-166B-D43DA9D486B2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2:09.790" v="1081"/>
          <ac:spMkLst>
            <pc:docMk/>
            <pc:sldMk cId="113735905" sldId="296"/>
            <ac:spMk id="5" creationId="{F73801B8-316F-9107-589A-BAFBC49226BA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2:09.790" v="1081"/>
          <ac:spMkLst>
            <pc:docMk/>
            <pc:sldMk cId="113735905" sldId="296"/>
            <ac:spMk id="6" creationId="{80BEC4FF-01D0-C022-A391-08CE95EA7CC7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2:09.790" v="1081"/>
          <ac:spMkLst>
            <pc:docMk/>
            <pc:sldMk cId="113735905" sldId="296"/>
            <ac:spMk id="7" creationId="{C997ECBB-A085-9D67-67ED-D0799F807517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2:09.790" v="1081"/>
          <ac:spMkLst>
            <pc:docMk/>
            <pc:sldMk cId="113735905" sldId="296"/>
            <ac:spMk id="8" creationId="{6085F58B-30F2-7DE7-5B27-1B4215CE481D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2:09.790" v="1081"/>
          <ac:spMkLst>
            <pc:docMk/>
            <pc:sldMk cId="113735905" sldId="296"/>
            <ac:spMk id="9" creationId="{30887E3A-F97F-F1CF-8D0B-B3EEDB29E34F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2:09.790" v="1081"/>
          <ac:spMkLst>
            <pc:docMk/>
            <pc:sldMk cId="113735905" sldId="296"/>
            <ac:spMk id="10" creationId="{F6E8FF98-E1F8-9D2A-9B04-1E70D315962A}"/>
          </ac:spMkLst>
        </pc:spChg>
        <pc:spChg chg="add del mod">
          <ac:chgData name="Joanne Pledger (School of Engineering and Computing)" userId="dd7a373e-8b55-4712-b668-17a539ff0718" providerId="ADAL" clId="{85143820-B37D-43B5-AB61-A88489A6A846}" dt="2024-07-23T20:04:33.603" v="1111" actId="207"/>
          <ac:spMkLst>
            <pc:docMk/>
            <pc:sldMk cId="113735905" sldId="296"/>
            <ac:spMk id="11" creationId="{2BC6AB92-CD82-2777-DD47-FA5A8E8C6344}"/>
          </ac:spMkLst>
        </pc:spChg>
        <pc:spChg chg="add del mod">
          <ac:chgData name="Joanne Pledger (School of Engineering and Computing)" userId="dd7a373e-8b55-4712-b668-17a539ff0718" providerId="ADAL" clId="{85143820-B37D-43B5-AB61-A88489A6A846}" dt="2024-07-23T20:04:46.862" v="1113" actId="478"/>
          <ac:spMkLst>
            <pc:docMk/>
            <pc:sldMk cId="113735905" sldId="296"/>
            <ac:spMk id="12" creationId="{0EA6CEF4-9CE8-3940-7850-4E69D569C993}"/>
          </ac:spMkLst>
        </pc:spChg>
        <pc:grpChg chg="add mod">
          <ac:chgData name="Joanne Pledger (School of Engineering and Computing)" userId="dd7a373e-8b55-4712-b668-17a539ff0718" providerId="ADAL" clId="{85143820-B37D-43B5-AB61-A88489A6A846}" dt="2024-07-23T20:03:55.960" v="1107" actId="1076"/>
          <ac:grpSpMkLst>
            <pc:docMk/>
            <pc:sldMk cId="113735905" sldId="296"/>
            <ac:grpSpMk id="4" creationId="{5F0A8EC6-6233-8BF0-6676-211CA263A10A}"/>
          </ac:grpSpMkLst>
        </pc:grpChg>
      </pc:sldChg>
      <pc:sldChg chg="del">
        <pc:chgData name="Joanne Pledger (School of Engineering and Computing)" userId="dd7a373e-8b55-4712-b668-17a539ff0718" providerId="ADAL" clId="{85143820-B37D-43B5-AB61-A88489A6A846}" dt="2024-07-23T19:47:01.616" v="128" actId="47"/>
        <pc:sldMkLst>
          <pc:docMk/>
          <pc:sldMk cId="370032349" sldId="296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7:01.616" v="128" actId="47"/>
        <pc:sldMkLst>
          <pc:docMk/>
          <pc:sldMk cId="316180499" sldId="297"/>
        </pc:sldMkLst>
      </pc:sldChg>
      <pc:sldChg chg="addSp modSp add mod ord">
        <pc:chgData name="Joanne Pledger (School of Engineering and Computing)" userId="dd7a373e-8b55-4712-b668-17a539ff0718" providerId="ADAL" clId="{85143820-B37D-43B5-AB61-A88489A6A846}" dt="2024-07-23T19:59:10.160" v="684" actId="1076"/>
        <pc:sldMkLst>
          <pc:docMk/>
          <pc:sldMk cId="1265627237" sldId="297"/>
        </pc:sldMkLst>
        <pc:spChg chg="mod">
          <ac:chgData name="Joanne Pledger (School of Engineering and Computing)" userId="dd7a373e-8b55-4712-b668-17a539ff0718" providerId="ADAL" clId="{85143820-B37D-43B5-AB61-A88489A6A846}" dt="2024-07-23T19:56:52.573" v="582" actId="1076"/>
          <ac:spMkLst>
            <pc:docMk/>
            <pc:sldMk cId="1265627237" sldId="297"/>
            <ac:spMk id="2" creationId="{6AB5CF4B-6EC4-A14D-702D-12683668219C}"/>
          </ac:spMkLst>
        </pc:spChg>
        <pc:spChg chg="add mod">
          <ac:chgData name="Joanne Pledger (School of Engineering and Computing)" userId="dd7a373e-8b55-4712-b668-17a539ff0718" providerId="ADAL" clId="{85143820-B37D-43B5-AB61-A88489A6A846}" dt="2024-07-23T19:57:52.134" v="669" actId="1076"/>
          <ac:spMkLst>
            <pc:docMk/>
            <pc:sldMk cId="1265627237" sldId="297"/>
            <ac:spMk id="4" creationId="{581214AF-C5C2-2A4E-8C89-765D8F89BB2A}"/>
          </ac:spMkLst>
        </pc:spChg>
        <pc:spChg chg="add mod">
          <ac:chgData name="Joanne Pledger (School of Engineering and Computing)" userId="dd7a373e-8b55-4712-b668-17a539ff0718" providerId="ADAL" clId="{85143820-B37D-43B5-AB61-A88489A6A846}" dt="2024-07-23T19:59:10.160" v="684" actId="1076"/>
          <ac:spMkLst>
            <pc:docMk/>
            <pc:sldMk cId="1265627237" sldId="297"/>
            <ac:spMk id="5" creationId="{7245735C-612B-7844-6281-3E8F1A0973AD}"/>
          </ac:spMkLst>
        </pc:spChg>
        <pc:picChg chg="add mod">
          <ac:chgData name="Joanne Pledger (School of Engineering and Computing)" userId="dd7a373e-8b55-4712-b668-17a539ff0718" providerId="ADAL" clId="{85143820-B37D-43B5-AB61-A88489A6A846}" dt="2024-07-23T19:57:53.757" v="670" actId="1076"/>
          <ac:picMkLst>
            <pc:docMk/>
            <pc:sldMk cId="1265627237" sldId="297"/>
            <ac:picMk id="3" creationId="{74866520-6D99-EF1F-B188-4017B9FE99F3}"/>
          </ac:picMkLst>
        </pc:picChg>
      </pc:sldChg>
      <pc:sldChg chg="del">
        <pc:chgData name="Joanne Pledger (School of Engineering and Computing)" userId="dd7a373e-8b55-4712-b668-17a539ff0718" providerId="ADAL" clId="{85143820-B37D-43B5-AB61-A88489A6A846}" dt="2024-07-23T19:47:01.616" v="128" actId="47"/>
        <pc:sldMkLst>
          <pc:docMk/>
          <pc:sldMk cId="1947576871" sldId="298"/>
        </pc:sldMkLst>
      </pc:sldChg>
      <pc:sldChg chg="delSp modSp add mod">
        <pc:chgData name="Joanne Pledger (School of Engineering and Computing)" userId="dd7a373e-8b55-4712-b668-17a539ff0718" providerId="ADAL" clId="{85143820-B37D-43B5-AB61-A88489A6A846}" dt="2024-07-23T20:00:12.852" v="897" actId="20577"/>
        <pc:sldMkLst>
          <pc:docMk/>
          <pc:sldMk cId="3755574041" sldId="298"/>
        </pc:sldMkLst>
        <pc:spChg chg="mod">
          <ac:chgData name="Joanne Pledger (School of Engineering and Computing)" userId="dd7a373e-8b55-4712-b668-17a539ff0718" providerId="ADAL" clId="{85143820-B37D-43B5-AB61-A88489A6A846}" dt="2024-07-23T19:59:46.336" v="755" actId="1076"/>
          <ac:spMkLst>
            <pc:docMk/>
            <pc:sldMk cId="3755574041" sldId="298"/>
            <ac:spMk id="2" creationId="{6AB5CF4B-6EC4-A14D-702D-12683668219C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0:12.852" v="897" actId="20577"/>
          <ac:spMkLst>
            <pc:docMk/>
            <pc:sldMk cId="3755574041" sldId="298"/>
            <ac:spMk id="4" creationId="{581214AF-C5C2-2A4E-8C89-765D8F89BB2A}"/>
          </ac:spMkLst>
        </pc:spChg>
        <pc:spChg chg="del">
          <ac:chgData name="Joanne Pledger (School of Engineering and Computing)" userId="dd7a373e-8b55-4712-b668-17a539ff0718" providerId="ADAL" clId="{85143820-B37D-43B5-AB61-A88489A6A846}" dt="2024-07-23T19:59:42.426" v="754" actId="478"/>
          <ac:spMkLst>
            <pc:docMk/>
            <pc:sldMk cId="3755574041" sldId="298"/>
            <ac:spMk id="5" creationId="{7245735C-612B-7844-6281-3E8F1A0973AD}"/>
          </ac:spMkLst>
        </pc:spChg>
        <pc:picChg chg="del">
          <ac:chgData name="Joanne Pledger (School of Engineering and Computing)" userId="dd7a373e-8b55-4712-b668-17a539ff0718" providerId="ADAL" clId="{85143820-B37D-43B5-AB61-A88489A6A846}" dt="2024-07-23T19:59:37.953" v="752" actId="478"/>
          <ac:picMkLst>
            <pc:docMk/>
            <pc:sldMk cId="3755574041" sldId="298"/>
            <ac:picMk id="3" creationId="{74866520-6D99-EF1F-B188-4017B9FE99F3}"/>
          </ac:picMkLst>
        </pc:picChg>
      </pc:sldChg>
      <pc:sldChg chg="addSp delSp modSp add mod">
        <pc:chgData name="Joanne Pledger (School of Engineering and Computing)" userId="dd7a373e-8b55-4712-b668-17a539ff0718" providerId="ADAL" clId="{85143820-B37D-43B5-AB61-A88489A6A846}" dt="2024-07-23T20:06:22.828" v="1373" actId="1076"/>
        <pc:sldMkLst>
          <pc:docMk/>
          <pc:sldMk cId="2224061504" sldId="299"/>
        </pc:sldMkLst>
        <pc:spChg chg="mod">
          <ac:chgData name="Joanne Pledger (School of Engineering and Computing)" userId="dd7a373e-8b55-4712-b668-17a539ff0718" providerId="ADAL" clId="{85143820-B37D-43B5-AB61-A88489A6A846}" dt="2024-07-23T20:06:04.773" v="1368" actId="14100"/>
          <ac:spMkLst>
            <pc:docMk/>
            <pc:sldMk cId="2224061504" sldId="299"/>
            <ac:spMk id="2" creationId="{24704A32-DA91-0476-4A46-0992979B948F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6:22.828" v="1373" actId="1076"/>
          <ac:spMkLst>
            <pc:docMk/>
            <pc:sldMk cId="2224061504" sldId="299"/>
            <ac:spMk id="3" creationId="{19FCDCB8-4847-7704-166B-D43DA9D486B2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6:19.310" v="1372" actId="1076"/>
          <ac:spMkLst>
            <pc:docMk/>
            <pc:sldMk cId="2224061504" sldId="299"/>
            <ac:spMk id="11" creationId="{2BC6AB92-CD82-2777-DD47-FA5A8E8C6344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5:54.435" v="1365"/>
          <ac:spMkLst>
            <pc:docMk/>
            <pc:sldMk cId="2224061504" sldId="299"/>
            <ac:spMk id="13" creationId="{EA3754A4-A2F3-BC2D-6C2B-C7E4173CE3DA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5:54.435" v="1365"/>
          <ac:spMkLst>
            <pc:docMk/>
            <pc:sldMk cId="2224061504" sldId="299"/>
            <ac:spMk id="14" creationId="{47B46454-010B-27A1-2127-85BB1E208FFE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5:54.435" v="1365"/>
          <ac:spMkLst>
            <pc:docMk/>
            <pc:sldMk cId="2224061504" sldId="299"/>
            <ac:spMk id="15" creationId="{2CEC7617-E57D-F57D-8143-4631B27202CC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5:54.435" v="1365"/>
          <ac:spMkLst>
            <pc:docMk/>
            <pc:sldMk cId="2224061504" sldId="299"/>
            <ac:spMk id="16" creationId="{A5E8B9D4-C658-CFA4-D0F9-DBD8841C632B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5:54.435" v="1365"/>
          <ac:spMkLst>
            <pc:docMk/>
            <pc:sldMk cId="2224061504" sldId="299"/>
            <ac:spMk id="17" creationId="{C72E2193-9FA4-02D4-B843-4BF65F19F4E7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5:54.435" v="1365"/>
          <ac:spMkLst>
            <pc:docMk/>
            <pc:sldMk cId="2224061504" sldId="299"/>
            <ac:spMk id="18" creationId="{844F3AEC-195C-EBFC-9A09-D5D046B22C72}"/>
          </ac:spMkLst>
        </pc:spChg>
        <pc:grpChg chg="del">
          <ac:chgData name="Joanne Pledger (School of Engineering and Computing)" userId="dd7a373e-8b55-4712-b668-17a539ff0718" providerId="ADAL" clId="{85143820-B37D-43B5-AB61-A88489A6A846}" dt="2024-07-23T20:05:47.957" v="1364" actId="478"/>
          <ac:grpSpMkLst>
            <pc:docMk/>
            <pc:sldMk cId="2224061504" sldId="299"/>
            <ac:grpSpMk id="4" creationId="{5F0A8EC6-6233-8BF0-6676-211CA263A10A}"/>
          </ac:grpSpMkLst>
        </pc:grpChg>
        <pc:grpChg chg="add mod">
          <ac:chgData name="Joanne Pledger (School of Engineering and Computing)" userId="dd7a373e-8b55-4712-b668-17a539ff0718" providerId="ADAL" clId="{85143820-B37D-43B5-AB61-A88489A6A846}" dt="2024-07-23T20:06:17.604" v="1371" actId="1076"/>
          <ac:grpSpMkLst>
            <pc:docMk/>
            <pc:sldMk cId="2224061504" sldId="299"/>
            <ac:grpSpMk id="12" creationId="{DB1EED81-E092-26E7-D652-B60D9EEE84CA}"/>
          </ac:grpSpMkLst>
        </pc:grpChg>
        <pc:picChg chg="add mod">
          <ac:chgData name="Joanne Pledger (School of Engineering and Computing)" userId="dd7a373e-8b55-4712-b668-17a539ff0718" providerId="ADAL" clId="{85143820-B37D-43B5-AB61-A88489A6A846}" dt="2024-07-23T20:06:17.604" v="1371" actId="1076"/>
          <ac:picMkLst>
            <pc:docMk/>
            <pc:sldMk cId="2224061504" sldId="299"/>
            <ac:picMk id="19" creationId="{1B933D54-F39B-0C8C-514C-E68669DEFF33}"/>
          </ac:picMkLst>
        </pc:picChg>
        <pc:picChg chg="add mod">
          <ac:chgData name="Joanne Pledger (School of Engineering and Computing)" userId="dd7a373e-8b55-4712-b668-17a539ff0718" providerId="ADAL" clId="{85143820-B37D-43B5-AB61-A88489A6A846}" dt="2024-07-23T20:06:17.604" v="1371" actId="1076"/>
          <ac:picMkLst>
            <pc:docMk/>
            <pc:sldMk cId="2224061504" sldId="299"/>
            <ac:picMk id="20" creationId="{788BC48E-1A6C-D728-0822-645FF1C37D2B}"/>
          </ac:picMkLst>
        </pc:picChg>
        <pc:picChg chg="add mod">
          <ac:chgData name="Joanne Pledger (School of Engineering and Computing)" userId="dd7a373e-8b55-4712-b668-17a539ff0718" providerId="ADAL" clId="{85143820-B37D-43B5-AB61-A88489A6A846}" dt="2024-07-23T20:06:17.604" v="1371" actId="1076"/>
          <ac:picMkLst>
            <pc:docMk/>
            <pc:sldMk cId="2224061504" sldId="299"/>
            <ac:picMk id="21" creationId="{8E059FB2-99B2-FCE1-6532-4F6B9CC8B256}"/>
          </ac:picMkLst>
        </pc:picChg>
      </pc:sldChg>
      <pc:sldChg chg="del">
        <pc:chgData name="Joanne Pledger (School of Engineering and Computing)" userId="dd7a373e-8b55-4712-b668-17a539ff0718" providerId="ADAL" clId="{85143820-B37D-43B5-AB61-A88489A6A846}" dt="2024-07-23T19:47:01.616" v="128" actId="47"/>
        <pc:sldMkLst>
          <pc:docMk/>
          <pc:sldMk cId="2841596979" sldId="299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9.056" v="127" actId="47"/>
        <pc:sldMkLst>
          <pc:docMk/>
          <pc:sldMk cId="1115253727" sldId="300"/>
        </pc:sldMkLst>
      </pc:sldChg>
      <pc:sldChg chg="modSp add mod ord">
        <pc:chgData name="Joanne Pledger (School of Engineering and Computing)" userId="dd7a373e-8b55-4712-b668-17a539ff0718" providerId="ADAL" clId="{85143820-B37D-43B5-AB61-A88489A6A846}" dt="2024-07-23T20:08:12.452" v="1517" actId="1076"/>
        <pc:sldMkLst>
          <pc:docMk/>
          <pc:sldMk cId="3900021660" sldId="300"/>
        </pc:sldMkLst>
        <pc:spChg chg="mod">
          <ac:chgData name="Joanne Pledger (School of Engineering and Computing)" userId="dd7a373e-8b55-4712-b668-17a539ff0718" providerId="ADAL" clId="{85143820-B37D-43B5-AB61-A88489A6A846}" dt="2024-07-23T20:08:12.452" v="1517" actId="1076"/>
          <ac:spMkLst>
            <pc:docMk/>
            <pc:sldMk cId="3900021660" sldId="300"/>
            <ac:spMk id="2" creationId="{24704A32-DA91-0476-4A46-0992979B948F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7:55.781" v="1516" actId="20577"/>
          <ac:spMkLst>
            <pc:docMk/>
            <pc:sldMk cId="3900021660" sldId="300"/>
            <ac:spMk id="3" creationId="{19FCDCB8-4847-7704-166B-D43DA9D486B2}"/>
          </ac:spMkLst>
        </pc:spChg>
      </pc:sldChg>
      <pc:sldChg chg="addSp delSp modSp add mod">
        <pc:chgData name="Joanne Pledger (School of Engineering and Computing)" userId="dd7a373e-8b55-4712-b668-17a539ff0718" providerId="ADAL" clId="{85143820-B37D-43B5-AB61-A88489A6A846}" dt="2024-07-23T20:10:50.196" v="1736" actId="20577"/>
        <pc:sldMkLst>
          <pc:docMk/>
          <pc:sldMk cId="633409569" sldId="301"/>
        </pc:sldMkLst>
        <pc:spChg chg="mod">
          <ac:chgData name="Joanne Pledger (School of Engineering and Computing)" userId="dd7a373e-8b55-4712-b668-17a539ff0718" providerId="ADAL" clId="{85143820-B37D-43B5-AB61-A88489A6A846}" dt="2024-07-23T20:09:08.987" v="1641" actId="1076"/>
          <ac:spMkLst>
            <pc:docMk/>
            <pc:sldMk cId="633409569" sldId="301"/>
            <ac:spMk id="2" creationId="{24704A32-DA91-0476-4A46-0992979B948F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10:50.196" v="1736" actId="20577"/>
          <ac:spMkLst>
            <pc:docMk/>
            <pc:sldMk cId="633409569" sldId="301"/>
            <ac:spMk id="3" creationId="{19FCDCB8-4847-7704-166B-D43DA9D486B2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9:33.782" v="1704" actId="33524"/>
          <ac:spMkLst>
            <pc:docMk/>
            <pc:sldMk cId="633409569" sldId="301"/>
            <ac:spMk id="11" creationId="{2BC6AB92-CD82-2777-DD47-FA5A8E8C6344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9:41.547" v="1705"/>
          <ac:spMkLst>
            <pc:docMk/>
            <pc:sldMk cId="633409569" sldId="301"/>
            <ac:spMk id="13" creationId="{EE66F7FC-A43B-F12E-E3C4-21ACCF3EB889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9:41.547" v="1705"/>
          <ac:spMkLst>
            <pc:docMk/>
            <pc:sldMk cId="633409569" sldId="301"/>
            <ac:spMk id="14" creationId="{4D6901DF-BD34-A37F-0266-9ED9DD839250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9:41.547" v="1705"/>
          <ac:spMkLst>
            <pc:docMk/>
            <pc:sldMk cId="633409569" sldId="301"/>
            <ac:spMk id="15" creationId="{E89DDCE3-7FAF-9ADF-5F9B-0B7281E30FE8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9:41.547" v="1705"/>
          <ac:spMkLst>
            <pc:docMk/>
            <pc:sldMk cId="633409569" sldId="301"/>
            <ac:spMk id="16" creationId="{63DC2539-4B75-3E56-10C2-CBC1E82B6534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9:41.547" v="1705"/>
          <ac:spMkLst>
            <pc:docMk/>
            <pc:sldMk cId="633409569" sldId="301"/>
            <ac:spMk id="17" creationId="{2A89B8BF-C1D8-C72E-F6E7-C908BBE9BFD8}"/>
          </ac:spMkLst>
        </pc:spChg>
        <pc:spChg chg="mod">
          <ac:chgData name="Joanne Pledger (School of Engineering and Computing)" userId="dd7a373e-8b55-4712-b668-17a539ff0718" providerId="ADAL" clId="{85143820-B37D-43B5-AB61-A88489A6A846}" dt="2024-07-23T20:09:41.547" v="1705"/>
          <ac:spMkLst>
            <pc:docMk/>
            <pc:sldMk cId="633409569" sldId="301"/>
            <ac:spMk id="18" creationId="{5379A0F0-C5B9-961F-82AF-68EAA9BAD015}"/>
          </ac:spMkLst>
        </pc:spChg>
        <pc:grpChg chg="del">
          <ac:chgData name="Joanne Pledger (School of Engineering and Computing)" userId="dd7a373e-8b55-4712-b668-17a539ff0718" providerId="ADAL" clId="{85143820-B37D-43B5-AB61-A88489A6A846}" dt="2024-07-23T20:09:18.302" v="1643" actId="478"/>
          <ac:grpSpMkLst>
            <pc:docMk/>
            <pc:sldMk cId="633409569" sldId="301"/>
            <ac:grpSpMk id="4" creationId="{5F0A8EC6-6233-8BF0-6676-211CA263A10A}"/>
          </ac:grpSpMkLst>
        </pc:grpChg>
        <pc:grpChg chg="add mod">
          <ac:chgData name="Joanne Pledger (School of Engineering and Computing)" userId="dd7a373e-8b55-4712-b668-17a539ff0718" providerId="ADAL" clId="{85143820-B37D-43B5-AB61-A88489A6A846}" dt="2024-07-23T20:09:44.621" v="1706" actId="1076"/>
          <ac:grpSpMkLst>
            <pc:docMk/>
            <pc:sldMk cId="633409569" sldId="301"/>
            <ac:grpSpMk id="12" creationId="{4009C5DA-8794-3918-D15C-5303CCF8F6CA}"/>
          </ac:grpSpMkLst>
        </pc:grpChg>
        <pc:picChg chg="add mod ord modCrop">
          <ac:chgData name="Joanne Pledger (School of Engineering and Computing)" userId="dd7a373e-8b55-4712-b668-17a539ff0718" providerId="ADAL" clId="{85143820-B37D-43B5-AB61-A88489A6A846}" dt="2024-07-23T20:10:38.283" v="1720" actId="1036"/>
          <ac:picMkLst>
            <pc:docMk/>
            <pc:sldMk cId="633409569" sldId="301"/>
            <ac:picMk id="19" creationId="{124D5CBB-0E94-6DB9-F82B-0EBB827BC81F}"/>
          </ac:picMkLst>
        </pc:picChg>
        <pc:picChg chg="add mod modCrop">
          <ac:chgData name="Joanne Pledger (School of Engineering and Computing)" userId="dd7a373e-8b55-4712-b668-17a539ff0718" providerId="ADAL" clId="{85143820-B37D-43B5-AB61-A88489A6A846}" dt="2024-07-23T20:10:35.830" v="1718" actId="1036"/>
          <ac:picMkLst>
            <pc:docMk/>
            <pc:sldMk cId="633409569" sldId="301"/>
            <ac:picMk id="20" creationId="{62BD8A83-8AB4-93EE-44AE-22B46E8747CF}"/>
          </ac:picMkLst>
        </pc:picChg>
        <pc:picChg chg="add mod modCrop">
          <ac:chgData name="Joanne Pledger (School of Engineering and Computing)" userId="dd7a373e-8b55-4712-b668-17a539ff0718" providerId="ADAL" clId="{85143820-B37D-43B5-AB61-A88489A6A846}" dt="2024-07-23T20:10:32.238" v="1713" actId="732"/>
          <ac:picMkLst>
            <pc:docMk/>
            <pc:sldMk cId="633409569" sldId="301"/>
            <ac:picMk id="21" creationId="{99DAB06A-58CB-A0D9-9CFD-EE2FDEA8ECD9}"/>
          </ac:picMkLst>
        </pc:picChg>
      </pc:sldChg>
      <pc:sldChg chg="del">
        <pc:chgData name="Joanne Pledger (School of Engineering and Computing)" userId="dd7a373e-8b55-4712-b668-17a539ff0718" providerId="ADAL" clId="{85143820-B37D-43B5-AB61-A88489A6A846}" dt="2024-07-23T19:46:59.056" v="127" actId="47"/>
        <pc:sldMkLst>
          <pc:docMk/>
          <pc:sldMk cId="3920402560" sldId="301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9.056" v="127" actId="47"/>
        <pc:sldMkLst>
          <pc:docMk/>
          <pc:sldMk cId="4114137695" sldId="302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9.056" v="127" actId="47"/>
        <pc:sldMkLst>
          <pc:docMk/>
          <pc:sldMk cId="382201151" sldId="303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4.592" v="126" actId="47"/>
        <pc:sldMkLst>
          <pc:docMk/>
          <pc:sldMk cId="1518823252" sldId="304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4.592" v="126" actId="47"/>
        <pc:sldMkLst>
          <pc:docMk/>
          <pc:sldMk cId="50391200" sldId="305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4.592" v="126" actId="47"/>
        <pc:sldMkLst>
          <pc:docMk/>
          <pc:sldMk cId="315652670" sldId="306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1.848" v="125" actId="47"/>
        <pc:sldMkLst>
          <pc:docMk/>
          <pc:sldMk cId="232279559" sldId="307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1.848" v="125" actId="47"/>
        <pc:sldMkLst>
          <pc:docMk/>
          <pc:sldMk cId="2469019217" sldId="308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1.848" v="125" actId="47"/>
        <pc:sldMkLst>
          <pc:docMk/>
          <pc:sldMk cId="1893446373" sldId="309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1.848" v="125" actId="47"/>
        <pc:sldMkLst>
          <pc:docMk/>
          <pc:sldMk cId="658299037" sldId="310"/>
        </pc:sldMkLst>
      </pc:sldChg>
      <pc:sldChg chg="del">
        <pc:chgData name="Joanne Pledger (School of Engineering and Computing)" userId="dd7a373e-8b55-4712-b668-17a539ff0718" providerId="ADAL" clId="{85143820-B37D-43B5-AB61-A88489A6A846}" dt="2024-07-23T19:46:51.848" v="125" actId="47"/>
        <pc:sldMkLst>
          <pc:docMk/>
          <pc:sldMk cId="593885303" sldId="311"/>
        </pc:sldMkLst>
      </pc:sldChg>
    </pc:docChg>
  </pc:docChgLst>
  <pc:docChgLst>
    <pc:chgData name="Joanne Pledger (School of Engineering and Computing)" userId="dd7a373e-8b55-4712-b668-17a539ff0718" providerId="ADAL" clId="{F546559A-E67A-43F5-8BB6-30E3CB804B2B}"/>
    <pc:docChg chg="custSel modSld">
      <pc:chgData name="Joanne Pledger (School of Engineering and Computing)" userId="dd7a373e-8b55-4712-b668-17a539ff0718" providerId="ADAL" clId="{F546559A-E67A-43F5-8BB6-30E3CB804B2B}" dt="2024-08-07T13:05:31.459" v="5" actId="1076"/>
      <pc:docMkLst>
        <pc:docMk/>
      </pc:docMkLst>
      <pc:sldChg chg="addSp delSp modSp mod">
        <pc:chgData name="Joanne Pledger (School of Engineering and Computing)" userId="dd7a373e-8b55-4712-b668-17a539ff0718" providerId="ADAL" clId="{F546559A-E67A-43F5-8BB6-30E3CB804B2B}" dt="2024-08-07T13:05:31.459" v="5" actId="1076"/>
        <pc:sldMkLst>
          <pc:docMk/>
          <pc:sldMk cId="183529040" sldId="291"/>
        </pc:sldMkLst>
        <pc:spChg chg="mod">
          <ac:chgData name="Joanne Pledger (School of Engineering and Computing)" userId="dd7a373e-8b55-4712-b668-17a539ff0718" providerId="ADAL" clId="{F546559A-E67A-43F5-8BB6-30E3CB804B2B}" dt="2024-08-07T13:04:44.864" v="0" actId="207"/>
          <ac:spMkLst>
            <pc:docMk/>
            <pc:sldMk cId="183529040" sldId="291"/>
            <ac:spMk id="2" creationId="{05011E1F-4BF3-F7B6-A2EB-7C9087A93711}"/>
          </ac:spMkLst>
        </pc:spChg>
        <pc:grpChg chg="add mod">
          <ac:chgData name="Joanne Pledger (School of Engineering and Computing)" userId="dd7a373e-8b55-4712-b668-17a539ff0718" providerId="ADAL" clId="{F546559A-E67A-43F5-8BB6-30E3CB804B2B}" dt="2024-08-07T13:05:31.459" v="5" actId="1076"/>
          <ac:grpSpMkLst>
            <pc:docMk/>
            <pc:sldMk cId="183529040" sldId="291"/>
            <ac:grpSpMk id="8" creationId="{2E98D09A-91D4-D61D-7039-10083C3AAE1C}"/>
          </ac:grpSpMkLst>
        </pc:grpChg>
        <pc:picChg chg="del">
          <ac:chgData name="Joanne Pledger (School of Engineering and Computing)" userId="dd7a373e-8b55-4712-b668-17a539ff0718" providerId="ADAL" clId="{F546559A-E67A-43F5-8BB6-30E3CB804B2B}" dt="2024-08-07T13:04:47.077" v="1" actId="478"/>
          <ac:picMkLst>
            <pc:docMk/>
            <pc:sldMk cId="183529040" sldId="291"/>
            <ac:picMk id="4" creationId="{E1D586BC-0ED4-7519-EB05-32FA23DB98F0}"/>
          </ac:picMkLst>
        </pc:picChg>
        <pc:picChg chg="del">
          <ac:chgData name="Joanne Pledger (School of Engineering and Computing)" userId="dd7a373e-8b55-4712-b668-17a539ff0718" providerId="ADAL" clId="{F546559A-E67A-43F5-8BB6-30E3CB804B2B}" dt="2024-08-07T13:04:47.077" v="1" actId="478"/>
          <ac:picMkLst>
            <pc:docMk/>
            <pc:sldMk cId="183529040" sldId="291"/>
            <ac:picMk id="5" creationId="{343D376F-8005-D364-F42F-1A25C526F991}"/>
          </ac:picMkLst>
        </pc:picChg>
        <pc:picChg chg="add mod">
          <ac:chgData name="Joanne Pledger (School of Engineering and Computing)" userId="dd7a373e-8b55-4712-b668-17a539ff0718" providerId="ADAL" clId="{F546559A-E67A-43F5-8BB6-30E3CB804B2B}" dt="2024-08-07T13:04:47.709" v="2"/>
          <ac:picMkLst>
            <pc:docMk/>
            <pc:sldMk cId="183529040" sldId="291"/>
            <ac:picMk id="9" creationId="{E1D586BC-0ED4-7519-EB05-32FA23DB98F0}"/>
          </ac:picMkLst>
        </pc:picChg>
        <pc:picChg chg="add mod">
          <ac:chgData name="Joanne Pledger (School of Engineering and Computing)" userId="dd7a373e-8b55-4712-b668-17a539ff0718" providerId="ADAL" clId="{F546559A-E67A-43F5-8BB6-30E3CB804B2B}" dt="2024-08-07T13:04:47.709" v="2"/>
          <ac:picMkLst>
            <pc:docMk/>
            <pc:sldMk cId="183529040" sldId="291"/>
            <ac:picMk id="10" creationId="{03FE453D-34F1-87DF-1207-9DCF0CCBD695}"/>
          </ac:picMkLst>
        </pc:picChg>
        <pc:picChg chg="add mod">
          <ac:chgData name="Joanne Pledger (School of Engineering and Computing)" userId="dd7a373e-8b55-4712-b668-17a539ff0718" providerId="ADAL" clId="{F546559A-E67A-43F5-8BB6-30E3CB804B2B}" dt="2024-08-07T13:04:47.709" v="2"/>
          <ac:picMkLst>
            <pc:docMk/>
            <pc:sldMk cId="183529040" sldId="291"/>
            <ac:picMk id="11" creationId="{7F57C36B-F20A-BAA5-885D-5FB372803D1C}"/>
          </ac:picMkLst>
        </pc:picChg>
        <pc:picChg chg="del">
          <ac:chgData name="Joanne Pledger (School of Engineering and Computing)" userId="dd7a373e-8b55-4712-b668-17a539ff0718" providerId="ADAL" clId="{F546559A-E67A-43F5-8BB6-30E3CB804B2B}" dt="2024-08-07T13:04:47.077" v="1" actId="478"/>
          <ac:picMkLst>
            <pc:docMk/>
            <pc:sldMk cId="183529040" sldId="291"/>
            <ac:picMk id="12" creationId="{03FE453D-34F1-87DF-1207-9DCF0CCBD6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581E9-8FA5-4721-A1EB-E9BC039B7EC4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09BF0-4BD2-4055-A61C-C81EB2AB1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0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vs.gsfc.nasa.gov/13537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Link to video: </a:t>
            </a:r>
            <a:r>
              <a:rPr lang="en-GB" dirty="0">
                <a:hlinkClick r:id="rId3"/>
              </a:rPr>
              <a:t>https://svs.gsfc.nasa.gov/13537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09BF0-4BD2-4055-A61C-C81EB2AB1F7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36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https://stellarium.org/ is a free software which can be downloaded on a phone or laptop/pc.</a:t>
            </a:r>
          </a:p>
          <a:p>
            <a:r>
              <a:rPr lang="en-GB" dirty="0"/>
              <a:t>Don’t forget to look at our career cards as we have people who work on satellites </a:t>
            </a:r>
            <a:r>
              <a:rPr lang="en-GB"/>
              <a:t>on them!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09BF0-4BD2-4055-A61C-C81EB2AB1F7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615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CLan Title Red">
    <p:bg>
      <p:bgPr>
        <a:solidFill>
          <a:srgbClr val="AE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6690" y="2132949"/>
            <a:ext cx="4358427" cy="116339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200" b="1" i="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6690" y="3296341"/>
            <a:ext cx="3652092" cy="72784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subtitles should support the main title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56690" y="4516505"/>
            <a:ext cx="397402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150" dirty="0">
                <a:solidFill>
                  <a:srgbClr val="FFFFFF"/>
                </a:solidFill>
                <a:latin typeface="Avenir Next Medium"/>
                <a:cs typeface="Avenir Next Medium"/>
              </a:rPr>
              <a:t>Where opportunity creates success</a:t>
            </a:r>
          </a:p>
        </p:txBody>
      </p:sp>
      <p:pic>
        <p:nvPicPr>
          <p:cNvPr id="9" name="Picture 8" descr="UCLan_logo_revers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4" y="471537"/>
            <a:ext cx="2744603" cy="8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CLan Table">
    <p:bg>
      <p:bgPr>
        <a:solidFill>
          <a:srgbClr val="E3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127" y="121296"/>
            <a:ext cx="6384680" cy="642468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000" b="1" baseline="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Slide titles should be clear and captivating</a:t>
            </a:r>
          </a:p>
        </p:txBody>
      </p:sp>
      <p:pic>
        <p:nvPicPr>
          <p:cNvPr id="10" name="Picture 9" descr="UCLan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77816273"/>
              </p:ext>
            </p:extLst>
          </p:nvPr>
        </p:nvGraphicFramePr>
        <p:xfrm>
          <a:off x="650124" y="1320036"/>
          <a:ext cx="7771980" cy="2688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5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205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88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Text - 2 col">
    <p:bg>
      <p:bgPr>
        <a:solidFill>
          <a:srgbClr val="E3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127" y="121296"/>
            <a:ext cx="6384680" cy="642468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000" b="1" baseline="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Text can work in single or multiple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127" y="1200151"/>
            <a:ext cx="3801921" cy="3394472"/>
          </a:xfrm>
        </p:spPr>
        <p:txBody>
          <a:bodyPr lIns="0" tIns="0" rIns="0" bIns="0" anchor="t" anchorCtr="0">
            <a:noAutofit/>
          </a:bodyPr>
          <a:lstStyle>
            <a:lvl1pPr marL="180000" indent="-180000" algn="l">
              <a:spcBef>
                <a:spcPts val="90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396000" indent="-180000" algn="l">
              <a:spcBef>
                <a:spcPts val="45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 descr="UCLan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4691952" y="1200151"/>
            <a:ext cx="3801921" cy="3394472"/>
          </a:xfrm>
        </p:spPr>
        <p:txBody>
          <a:bodyPr lIns="0" tIns="0" rIns="0" bIns="0" anchor="t" anchorCtr="0">
            <a:noAutofit/>
          </a:bodyPr>
          <a:lstStyle>
            <a:lvl1pPr marL="180000" indent="-180000" algn="l">
              <a:spcBef>
                <a:spcPts val="90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396000" indent="-180000" algn="l">
              <a:spcBef>
                <a:spcPts val="45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6382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Text - 3 col">
    <p:bg>
      <p:bgPr>
        <a:solidFill>
          <a:srgbClr val="E3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127" y="121296"/>
            <a:ext cx="6384680" cy="642468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000" b="1" baseline="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Text can work alongside imagery and charts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127" y="1200151"/>
            <a:ext cx="2424925" cy="3394472"/>
          </a:xfrm>
        </p:spPr>
        <p:txBody>
          <a:bodyPr lIns="0" tIns="0" rIns="0" bIns="0" anchor="t" anchorCtr="0">
            <a:noAutofit/>
          </a:bodyPr>
          <a:lstStyle>
            <a:lvl1pPr marL="180000" indent="-180000" algn="l">
              <a:spcBef>
                <a:spcPts val="90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396000" indent="-180000" algn="l">
              <a:spcBef>
                <a:spcPts val="45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 descr="UCLan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359538" y="1200151"/>
            <a:ext cx="2424925" cy="3394472"/>
          </a:xfrm>
        </p:spPr>
        <p:txBody>
          <a:bodyPr lIns="0" tIns="0" rIns="0" bIns="0" anchor="t" anchorCtr="0">
            <a:noAutofit/>
          </a:bodyPr>
          <a:lstStyle>
            <a:lvl1pPr marL="180000" indent="-180000" algn="l">
              <a:spcBef>
                <a:spcPts val="90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396000" indent="-180000" algn="l">
              <a:spcBef>
                <a:spcPts val="45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68948" y="1200151"/>
            <a:ext cx="2424925" cy="3394472"/>
          </a:xfrm>
        </p:spPr>
        <p:txBody>
          <a:bodyPr lIns="0" tIns="0" rIns="0" bIns="0" anchor="t" anchorCtr="0">
            <a:noAutofit/>
          </a:bodyPr>
          <a:lstStyle>
            <a:lvl1pPr marL="180000" indent="-180000" algn="l">
              <a:spcBef>
                <a:spcPts val="90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396000" indent="-180000" algn="l">
              <a:spcBef>
                <a:spcPts val="45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97201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- Full screen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3999" cy="5143500"/>
          </a:xfrm>
        </p:spPr>
        <p:txBody>
          <a:bodyPr lIns="0" tIns="0" rIns="0" bIns="0" anchor="t" anchorCtr="0">
            <a:noAutofit/>
          </a:bodyPr>
          <a:lstStyle>
            <a:lvl1pPr marL="180000" indent="-180000" algn="l">
              <a:spcBef>
                <a:spcPts val="90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396000" indent="-180000" algn="l">
              <a:spcBef>
                <a:spcPts val="45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19355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Feature Red">
    <p:bg>
      <p:bgPr>
        <a:solidFill>
          <a:srgbClr val="AE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127" y="1200151"/>
            <a:ext cx="3801921" cy="3394472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3200" b="1" i="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algn="l">
              <a:defRPr sz="1400">
                <a:solidFill>
                  <a:srgbClr val="FFFFFF"/>
                </a:solidFill>
                <a:latin typeface="Avenir Next Bold"/>
                <a:cs typeface="Avenir Next Bold"/>
              </a:defRPr>
            </a:lvl2pPr>
            <a:lvl3pPr algn="l">
              <a:defRPr sz="1400">
                <a:solidFill>
                  <a:srgbClr val="FFFFFF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 dirty="0"/>
              <a:t>Quotes, features </a:t>
            </a:r>
            <a:br>
              <a:rPr lang="en-US" dirty="0"/>
            </a:br>
            <a:r>
              <a:rPr lang="en-US" dirty="0"/>
              <a:t>or statistics can </a:t>
            </a:r>
            <a:br>
              <a:rPr lang="en-US" dirty="0"/>
            </a:br>
            <a:r>
              <a:rPr lang="en-US" dirty="0"/>
              <a:t>be pulled out in </a:t>
            </a:r>
            <a:br>
              <a:rPr lang="en-US" dirty="0"/>
            </a:br>
            <a:r>
              <a:rPr lang="en-US" dirty="0"/>
              <a:t>a larger style.</a:t>
            </a:r>
          </a:p>
        </p:txBody>
      </p:sp>
      <p:pic>
        <p:nvPicPr>
          <p:cNvPr id="6" name="Picture 5" descr="UCLan_logo_revers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3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91952" y="1200151"/>
            <a:ext cx="3801921" cy="3394472"/>
          </a:xfrm>
        </p:spPr>
        <p:txBody>
          <a:bodyPr lIns="0" tIns="0" rIns="0" bIns="0" anchor="t" anchorCtr="0">
            <a:noAutofit/>
          </a:bodyPr>
          <a:lstStyle>
            <a:lvl1pPr marL="180000" indent="-180000" algn="l">
              <a:spcBef>
                <a:spcPts val="900"/>
              </a:spcBef>
              <a:defRPr sz="140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396000" indent="-180000" algn="l">
              <a:spcBef>
                <a:spcPts val="450"/>
              </a:spcBef>
              <a:defRPr sz="140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3190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Feature Blue">
    <p:bg>
      <p:bgPr>
        <a:solidFill>
          <a:srgbClr val="0D6B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127" y="1200151"/>
            <a:ext cx="3801921" cy="3394472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3200" b="1" i="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algn="l">
              <a:defRPr sz="1400">
                <a:solidFill>
                  <a:srgbClr val="FFFFFF"/>
                </a:solidFill>
                <a:latin typeface="Avenir Next Bold"/>
                <a:cs typeface="Avenir Next Bold"/>
              </a:defRPr>
            </a:lvl2pPr>
            <a:lvl3pPr algn="l">
              <a:defRPr sz="1400">
                <a:solidFill>
                  <a:srgbClr val="FFFFFF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 dirty="0"/>
              <a:t>Quotes, features </a:t>
            </a:r>
            <a:br>
              <a:rPr lang="en-US" dirty="0"/>
            </a:br>
            <a:r>
              <a:rPr lang="en-US" dirty="0"/>
              <a:t>or statistics can </a:t>
            </a:r>
            <a:br>
              <a:rPr lang="en-US" dirty="0"/>
            </a:br>
            <a:r>
              <a:rPr lang="en-US" dirty="0"/>
              <a:t>be pulled out in </a:t>
            </a:r>
            <a:br>
              <a:rPr lang="en-US" dirty="0"/>
            </a:br>
            <a:r>
              <a:rPr lang="en-US" dirty="0"/>
              <a:t>a larger style.</a:t>
            </a:r>
          </a:p>
        </p:txBody>
      </p:sp>
      <p:pic>
        <p:nvPicPr>
          <p:cNvPr id="6" name="Picture 5" descr="UCLan_logo_revers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91952" y="1200151"/>
            <a:ext cx="3801921" cy="3394472"/>
          </a:xfrm>
        </p:spPr>
        <p:txBody>
          <a:bodyPr lIns="0" tIns="0" rIns="0" bIns="0" anchor="t" anchorCtr="0">
            <a:noAutofit/>
          </a:bodyPr>
          <a:lstStyle>
            <a:lvl1pPr marL="180000" indent="-180000" algn="l">
              <a:spcBef>
                <a:spcPts val="900"/>
              </a:spcBef>
              <a:defRPr sz="140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396000" indent="-180000" algn="l">
              <a:spcBef>
                <a:spcPts val="450"/>
              </a:spcBef>
              <a:defRPr sz="140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24142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Feature Off-White">
    <p:bg>
      <p:bgPr>
        <a:solidFill>
          <a:srgbClr val="E3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127" y="1200151"/>
            <a:ext cx="3801921" cy="3394472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3200" b="1" i="0" baseline="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algn="l">
              <a:defRPr sz="1400">
                <a:solidFill>
                  <a:srgbClr val="FFFFFF"/>
                </a:solidFill>
                <a:latin typeface="Avenir Next Bold"/>
                <a:cs typeface="Avenir Next Bold"/>
              </a:defRPr>
            </a:lvl2pPr>
            <a:lvl3pPr algn="l">
              <a:defRPr sz="1400">
                <a:solidFill>
                  <a:srgbClr val="FFFFFF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 dirty="0"/>
              <a:t>Quotes, features </a:t>
            </a:r>
            <a:br>
              <a:rPr lang="en-US" dirty="0"/>
            </a:br>
            <a:r>
              <a:rPr lang="en-US" dirty="0"/>
              <a:t>or statistics can </a:t>
            </a:r>
            <a:br>
              <a:rPr lang="en-US" dirty="0"/>
            </a:br>
            <a:r>
              <a:rPr lang="en-US" dirty="0"/>
              <a:t>be pulled out in </a:t>
            </a:r>
            <a:br>
              <a:rPr lang="en-US" dirty="0"/>
            </a:br>
            <a:r>
              <a:rPr lang="en-US" dirty="0"/>
              <a:t>a larger style.</a:t>
            </a:r>
          </a:p>
        </p:txBody>
      </p:sp>
      <p:pic>
        <p:nvPicPr>
          <p:cNvPr id="5" name="Picture 4" descr="UCLan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4691952" y="1200151"/>
            <a:ext cx="3801921" cy="3394472"/>
          </a:xfrm>
        </p:spPr>
        <p:txBody>
          <a:bodyPr lIns="0" tIns="0" rIns="0" bIns="0" anchor="t" anchorCtr="0">
            <a:noAutofit/>
          </a:bodyPr>
          <a:lstStyle>
            <a:lvl1pPr marL="180000" indent="-180000" algn="l">
              <a:spcBef>
                <a:spcPts val="90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396000" indent="-180000" algn="l">
              <a:spcBef>
                <a:spcPts val="45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4314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4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15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1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CLan Title Blue">
    <p:bg>
      <p:bgPr>
        <a:solidFill>
          <a:srgbClr val="0D6B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6690" y="2132949"/>
            <a:ext cx="4358427" cy="116339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200" b="1" i="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6690" y="3296341"/>
            <a:ext cx="3652092" cy="72784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subtitles should support the main title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56690" y="4516505"/>
            <a:ext cx="397402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150" dirty="0">
                <a:solidFill>
                  <a:srgbClr val="FFFFFF"/>
                </a:solidFill>
                <a:latin typeface="Avenir Next Medium"/>
                <a:cs typeface="Avenir Next Medium"/>
              </a:rPr>
              <a:t>Where opportunity creates success</a:t>
            </a:r>
          </a:p>
        </p:txBody>
      </p:sp>
      <p:pic>
        <p:nvPicPr>
          <p:cNvPr id="9" name="Picture 8" descr="UCLan_logo_revers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4" y="471537"/>
            <a:ext cx="2744603" cy="8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65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5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6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06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58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70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8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40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CLan Title Grey">
    <p:bg>
      <p:bgPr>
        <a:solidFill>
          <a:srgbClr val="283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6690" y="2132949"/>
            <a:ext cx="4358427" cy="116339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200" b="1" i="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6690" y="3296341"/>
            <a:ext cx="3652092" cy="72784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subtitles should support the main title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56690" y="4516505"/>
            <a:ext cx="397402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150" dirty="0">
                <a:solidFill>
                  <a:srgbClr val="FFFFFF"/>
                </a:solidFill>
                <a:latin typeface="Avenir Next Medium"/>
                <a:cs typeface="Avenir Next Medium"/>
              </a:rPr>
              <a:t>Where opportunity creates success</a:t>
            </a:r>
          </a:p>
        </p:txBody>
      </p:sp>
      <p:pic>
        <p:nvPicPr>
          <p:cNvPr id="9" name="Picture 8" descr="UCLan_logo_revers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4" y="471537"/>
            <a:ext cx="2744603" cy="8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7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CLan Title Off-White">
    <p:bg>
      <p:bgPr>
        <a:solidFill>
          <a:srgbClr val="E3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6690" y="2132949"/>
            <a:ext cx="4358427" cy="116339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200" b="1" i="0" baseline="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6690" y="3296341"/>
            <a:ext cx="3652092" cy="72784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subtitles should support the main title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56690" y="4516505"/>
            <a:ext cx="397402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150" dirty="0">
                <a:solidFill>
                  <a:srgbClr val="34516C"/>
                </a:solidFill>
                <a:latin typeface="Avenir Next Medium"/>
                <a:cs typeface="Avenir Next Medium"/>
              </a:rPr>
              <a:t>Where opportunity creates success</a:t>
            </a:r>
          </a:p>
        </p:txBody>
      </p:sp>
      <p:pic>
        <p:nvPicPr>
          <p:cNvPr id="7" name="Picture 6" descr="UCLan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4" y="471537"/>
            <a:ext cx="2744603" cy="8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Divider 1">
    <p:bg>
      <p:bgPr>
        <a:solidFill>
          <a:srgbClr val="AE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0"/>
            <a:ext cx="3714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127" y="1348091"/>
            <a:ext cx="4358427" cy="207674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600" b="1" i="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Divider slides can act as breaks between sections</a:t>
            </a:r>
          </a:p>
        </p:txBody>
      </p:sp>
      <p:pic>
        <p:nvPicPr>
          <p:cNvPr id="9" name="Picture 8" descr="UCLan_logo_revers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1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Divider 2">
    <p:bg>
      <p:bgPr>
        <a:solidFill>
          <a:srgbClr val="0D6B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0"/>
            <a:ext cx="3714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127" y="1348091"/>
            <a:ext cx="4358427" cy="207674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600" b="1" i="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Divider slides can act as breaks between sections</a:t>
            </a:r>
          </a:p>
        </p:txBody>
      </p:sp>
      <p:pic>
        <p:nvPicPr>
          <p:cNvPr id="9" name="Picture 8" descr="UCLan_logo_revers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3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Divider 3">
    <p:bg>
      <p:bgPr>
        <a:solidFill>
          <a:srgbClr val="283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127" y="1348091"/>
            <a:ext cx="4358427" cy="207674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600" b="1" i="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Divider slides can act as breaks between sections</a:t>
            </a:r>
          </a:p>
        </p:txBody>
      </p:sp>
      <p:pic>
        <p:nvPicPr>
          <p:cNvPr id="5" name="Picture 4" descr="r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0"/>
            <a:ext cx="3714750" cy="5143500"/>
          </a:xfrm>
          <a:prstGeom prst="rect">
            <a:avLst/>
          </a:prstGeom>
        </p:spPr>
      </p:pic>
      <p:pic>
        <p:nvPicPr>
          <p:cNvPr id="9" name="Picture 8" descr="UCLan_logo_revers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4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Divider 4">
    <p:bg>
      <p:bgPr>
        <a:solidFill>
          <a:srgbClr val="283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0"/>
            <a:ext cx="3714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127" y="1348091"/>
            <a:ext cx="4358427" cy="207674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3600" b="1" i="0" baseline="0">
                <a:solidFill>
                  <a:srgbClr val="FFFFFF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Divider slides can act as breaks between sections</a:t>
            </a:r>
          </a:p>
        </p:txBody>
      </p:sp>
      <p:pic>
        <p:nvPicPr>
          <p:cNvPr id="9" name="Picture 8" descr="UCLan_logo_revers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5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an Text - 1 col">
    <p:bg>
      <p:bgPr>
        <a:solidFill>
          <a:srgbClr val="E3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127" y="121296"/>
            <a:ext cx="6384680" cy="642468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000" b="1" baseline="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</a:lstStyle>
          <a:p>
            <a:r>
              <a:rPr lang="en-US" dirty="0"/>
              <a:t>Slide titles should be clear and captivating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127" y="1200151"/>
            <a:ext cx="6384680" cy="3394472"/>
          </a:xfrm>
        </p:spPr>
        <p:txBody>
          <a:bodyPr lIns="0" tIns="0" rIns="0" bIns="0" anchor="t" anchorCtr="0">
            <a:noAutofit/>
          </a:bodyPr>
          <a:lstStyle>
            <a:lvl1pPr marL="180000" indent="-180000" algn="l">
              <a:spcBef>
                <a:spcPts val="90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1pPr>
            <a:lvl2pPr marL="396000" indent="-180000" algn="l">
              <a:spcBef>
                <a:spcPts val="450"/>
              </a:spcBef>
              <a:defRPr sz="1400">
                <a:solidFill>
                  <a:srgbClr val="34516C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400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 descr="UCLan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7" y="286335"/>
            <a:ext cx="1360407" cy="44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9" r:id="rId2"/>
    <p:sldLayoutId id="2147493458" r:id="rId3"/>
    <p:sldLayoutId id="2147493460" r:id="rId4"/>
    <p:sldLayoutId id="2147493461" r:id="rId5"/>
    <p:sldLayoutId id="2147493462" r:id="rId6"/>
    <p:sldLayoutId id="2147493463" r:id="rId7"/>
    <p:sldLayoutId id="2147493464" r:id="rId8"/>
    <p:sldLayoutId id="2147493471" r:id="rId9"/>
    <p:sldLayoutId id="2147493475" r:id="rId10"/>
    <p:sldLayoutId id="2147493465" r:id="rId11"/>
    <p:sldLayoutId id="2147493470" r:id="rId12"/>
    <p:sldLayoutId id="2147493474" r:id="rId13"/>
    <p:sldLayoutId id="2147493467" r:id="rId14"/>
    <p:sldLayoutId id="2147493469" r:id="rId15"/>
    <p:sldLayoutId id="2147493468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CBC7F-1BE7-FF49-86F5-D73961621B2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24C40-442B-234B-92E0-F49273E8E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7" r:id="rId1"/>
    <p:sldLayoutId id="2147493478" r:id="rId2"/>
    <p:sldLayoutId id="2147493479" r:id="rId3"/>
    <p:sldLayoutId id="2147493480" r:id="rId4"/>
    <p:sldLayoutId id="2147493481" r:id="rId5"/>
    <p:sldLayoutId id="2147493482" r:id="rId6"/>
    <p:sldLayoutId id="2147493483" r:id="rId7"/>
    <p:sldLayoutId id="2147493484" r:id="rId8"/>
    <p:sldLayoutId id="2147493485" r:id="rId9"/>
    <p:sldLayoutId id="2147493486" r:id="rId10"/>
    <p:sldLayoutId id="21474934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ellarium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vs.gsfc.nasa.gov/1353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jsc.nasa.gov/Bios/htmlbios/anders-wa.html" TargetMode="External"/><Relationship Id="rId4" Type="http://schemas.openxmlformats.org/officeDocument/2006/relationships/hyperlink" Target="https://www.nasa.gov/mission_pages/apollo/missions/apollo8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for a university&#10;&#10;Description automatically generated">
            <a:extLst>
              <a:ext uri="{FF2B5EF4-FFF2-40B4-BE49-F238E27FC236}">
                <a16:creationId xmlns:a16="http://schemas.microsoft.com/office/drawing/2014/main" id="{E1D586BC-0ED4-7519-EB05-32FA23DB9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79" t="21978" r="15427" b="27033"/>
          <a:stretch/>
        </p:blipFill>
        <p:spPr>
          <a:xfrm>
            <a:off x="2799471" y="422030"/>
            <a:ext cx="3200400" cy="1223890"/>
          </a:xfrm>
          <a:prstGeom prst="rect">
            <a:avLst/>
          </a:prstGeom>
        </p:spPr>
      </p:pic>
      <p:pic>
        <p:nvPicPr>
          <p:cNvPr id="5" name="Picture 4" descr="Into Our Skies Logo">
            <a:extLst>
              <a:ext uri="{FF2B5EF4-FFF2-40B4-BE49-F238E27FC236}">
                <a16:creationId xmlns:a16="http://schemas.microsoft.com/office/drawing/2014/main" id="{343D376F-8005-D364-F42F-1A25C526F9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4870" b="-14424"/>
          <a:stretch/>
        </p:blipFill>
        <p:spPr bwMode="auto">
          <a:xfrm>
            <a:off x="1483026" y="2021791"/>
            <a:ext cx="5992139" cy="917417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03FE453D-34F1-87DF-1207-9DCF0CCBD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593" y="3256780"/>
            <a:ext cx="4104814" cy="10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90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4A32-DA91-0476-4A46-0992979B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14" y="471654"/>
            <a:ext cx="6745715" cy="642468"/>
          </a:xfrm>
        </p:spPr>
        <p:txBody>
          <a:bodyPr/>
          <a:lstStyle/>
          <a:p>
            <a:r>
              <a:rPr lang="en-GB" sz="2800" dirty="0"/>
              <a:t>Answers: What do you see if the Earth is flat?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DCB8-4847-7704-166B-D43DA9D48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365" y="1245311"/>
            <a:ext cx="7633560" cy="528438"/>
          </a:xfrm>
        </p:spPr>
        <p:txBody>
          <a:bodyPr/>
          <a:lstStyle/>
          <a:p>
            <a:r>
              <a:rPr lang="en-GB" sz="1600" dirty="0"/>
              <a:t>As you move the toy away, what do you see?</a:t>
            </a:r>
          </a:p>
          <a:p>
            <a:endParaRPr lang="en-GB" sz="20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BC6AB92-CD82-2777-DD47-FA5A8E8C6344}"/>
              </a:ext>
            </a:extLst>
          </p:cNvPr>
          <p:cNvSpPr txBox="1">
            <a:spLocks/>
          </p:cNvSpPr>
          <p:nvPr/>
        </p:nvSpPr>
        <p:spPr>
          <a:xfrm>
            <a:off x="595866" y="4280148"/>
            <a:ext cx="7952268" cy="6862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+mj-lt"/>
              <a:buNone/>
              <a:defRPr sz="1800" b="1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283F59"/>
              </a:buClr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34516C"/>
                </a:solidFill>
                <a:latin typeface="Avenir Next LT Pro" panose="020B0504020202020204" pitchFamily="34" charset="0"/>
              </a:rPr>
              <a:t>The toy car gets smaller and smaller the further away it gets.</a:t>
            </a:r>
          </a:p>
          <a:p>
            <a:pPr marL="285750" indent="-285750">
              <a:buClr>
                <a:srgbClr val="283F59"/>
              </a:buClr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34516C"/>
                </a:solidFill>
                <a:latin typeface="Avenir Next LT Pro" panose="020B0504020202020204" pitchFamily="34" charset="0"/>
              </a:rPr>
              <a:t>But we can still see all of the car.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1EED81-E092-26E7-D652-B60D9EEE8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9784" y="1851232"/>
            <a:ext cx="7238580" cy="2000133"/>
            <a:chOff x="274865" y="4594439"/>
            <a:chExt cx="7238580" cy="200013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A3754A4-A2F3-BC2D-6C2B-C7E4173CE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4865" y="4594439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B46454-010B-27A1-2127-85BB1E208FFE}"/>
                </a:ext>
              </a:extLst>
            </p:cNvPr>
            <p:cNvSpPr txBox="1"/>
            <p:nvPr/>
          </p:nvSpPr>
          <p:spPr>
            <a:xfrm>
              <a:off x="318591" y="464447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1.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CEC7617-E57D-F57D-8143-4631B2720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38525" y="4606749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5E8B9D4-C658-CFA4-D0F9-DBD8841C6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202185" y="4606748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2E2193-9FA4-02D4-B843-4BF65F19F4E7}"/>
                </a:ext>
              </a:extLst>
            </p:cNvPr>
            <p:cNvSpPr txBox="1"/>
            <p:nvPr/>
          </p:nvSpPr>
          <p:spPr>
            <a:xfrm>
              <a:off x="2738525" y="464447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4F3AEC-195C-EBFC-9A09-D5D046B22C72}"/>
                </a:ext>
              </a:extLst>
            </p:cNvPr>
            <p:cNvSpPr txBox="1"/>
            <p:nvPr/>
          </p:nvSpPr>
          <p:spPr>
            <a:xfrm>
              <a:off x="5272993" y="4627346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3.</a:t>
              </a:r>
            </a:p>
          </p:txBody>
        </p:sp>
      </p:grpSp>
      <p:pic>
        <p:nvPicPr>
          <p:cNvPr id="19" name="Picture 18" descr="A picture of the toy car moving further away from the observer. The car appears smaller">
            <a:extLst>
              <a:ext uri="{FF2B5EF4-FFF2-40B4-BE49-F238E27FC236}">
                <a16:creationId xmlns:a16="http://schemas.microsoft.com/office/drawing/2014/main" id="{1B933D54-F39B-0C8C-514C-E68669DEF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0" t="12029" b="11292"/>
          <a:stretch/>
        </p:blipFill>
        <p:spPr>
          <a:xfrm rot="5400000">
            <a:off x="3445373" y="2226008"/>
            <a:ext cx="1805334" cy="1262891"/>
          </a:xfrm>
          <a:prstGeom prst="rect">
            <a:avLst/>
          </a:prstGeom>
        </p:spPr>
      </p:pic>
      <p:pic>
        <p:nvPicPr>
          <p:cNvPr id="20" name="Picture 19" descr="A picture of the toy car moving even further away from the observer. The car appears even smaller.">
            <a:extLst>
              <a:ext uri="{FF2B5EF4-FFF2-40B4-BE49-F238E27FC236}">
                <a16:creationId xmlns:a16="http://schemas.microsoft.com/office/drawing/2014/main" id="{788BC48E-1A6C-D728-0822-645FF1C37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4" t="5262" b="1"/>
          <a:stretch/>
        </p:blipFill>
        <p:spPr>
          <a:xfrm rot="5400000">
            <a:off x="5938085" y="2160903"/>
            <a:ext cx="1767062" cy="1393100"/>
          </a:xfrm>
          <a:prstGeom prst="rect">
            <a:avLst/>
          </a:prstGeom>
        </p:spPr>
      </p:pic>
      <p:pic>
        <p:nvPicPr>
          <p:cNvPr id="21" name="Picture 20" descr="A picture of the toy car close to the observer. The car appears large.">
            <a:extLst>
              <a:ext uri="{FF2B5EF4-FFF2-40B4-BE49-F238E27FC236}">
                <a16:creationId xmlns:a16="http://schemas.microsoft.com/office/drawing/2014/main" id="{8E059FB2-99B2-FCE1-6532-4F6B9CC8B2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7" t="5531" b="11653"/>
          <a:stretch/>
        </p:blipFill>
        <p:spPr>
          <a:xfrm rot="5400000">
            <a:off x="1078882" y="2098094"/>
            <a:ext cx="1805335" cy="148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61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CB79E57-5884-B5E6-F1F7-B32E7A2D276B}"/>
              </a:ext>
            </a:extLst>
          </p:cNvPr>
          <p:cNvSpPr/>
          <p:nvPr/>
        </p:nvSpPr>
        <p:spPr>
          <a:xfrm>
            <a:off x="7119257" y="180870"/>
            <a:ext cx="1743389" cy="68627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04A32-DA91-0476-4A46-0992979B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96" y="54315"/>
            <a:ext cx="8298936" cy="642468"/>
          </a:xfrm>
        </p:spPr>
        <p:txBody>
          <a:bodyPr/>
          <a:lstStyle/>
          <a:p>
            <a:r>
              <a:rPr lang="en-GB" sz="2800" dirty="0"/>
              <a:t>Experiment Time: If the Earth was a 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DCB8-4847-7704-166B-D43DA9D48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365" y="932865"/>
            <a:ext cx="7633560" cy="3394472"/>
          </a:xfrm>
        </p:spPr>
        <p:txBody>
          <a:bodyPr/>
          <a:lstStyle/>
          <a:p>
            <a:r>
              <a:rPr lang="en-GB" sz="1600" dirty="0"/>
              <a:t>Put your object (e.g. toy car) on top of the ball. Sketch what you see in box 1.</a:t>
            </a:r>
          </a:p>
          <a:p>
            <a:r>
              <a:rPr lang="en-GB" sz="1600" dirty="0"/>
              <a:t>Move your object away from you, so it is going over the edge of the ball. Sketch what you see in box 2. </a:t>
            </a:r>
          </a:p>
          <a:p>
            <a:r>
              <a:rPr lang="en-GB" sz="1600" dirty="0"/>
              <a:t>Move your object further round the ball, moving away from you. Sketch what you see in box 3. </a:t>
            </a:r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0A8EC6-6233-8BF0-6676-211CA263A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1076" y="2446584"/>
            <a:ext cx="7238580" cy="2000133"/>
            <a:chOff x="274865" y="4594439"/>
            <a:chExt cx="7238580" cy="200013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73801B8-316F-9107-589A-BAFBC4922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4865" y="4594439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BEC4FF-01D0-C022-A391-08CE95EA7CC7}"/>
                </a:ext>
              </a:extLst>
            </p:cNvPr>
            <p:cNvSpPr txBox="1"/>
            <p:nvPr/>
          </p:nvSpPr>
          <p:spPr>
            <a:xfrm>
              <a:off x="318591" y="464447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1.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97ECBB-A085-9D67-67ED-D0799F80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38525" y="4606749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085F58B-30F2-7DE7-5B27-1B4215CE4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202185" y="4606748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887E3A-F97F-F1CF-8D0B-B3EEDB29E34F}"/>
                </a:ext>
              </a:extLst>
            </p:cNvPr>
            <p:cNvSpPr txBox="1"/>
            <p:nvPr/>
          </p:nvSpPr>
          <p:spPr>
            <a:xfrm>
              <a:off x="2738525" y="464447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E8FF98-E1F8-9D2A-9B04-1E70D315962A}"/>
                </a:ext>
              </a:extLst>
            </p:cNvPr>
            <p:cNvSpPr txBox="1"/>
            <p:nvPr/>
          </p:nvSpPr>
          <p:spPr>
            <a:xfrm>
              <a:off x="5272993" y="4627346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3.</a:t>
              </a:r>
            </a:p>
          </p:txBody>
        </p: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BC6AB92-CD82-2777-DD47-FA5A8E8C6344}"/>
              </a:ext>
            </a:extLst>
          </p:cNvPr>
          <p:cNvSpPr txBox="1">
            <a:spLocks/>
          </p:cNvSpPr>
          <p:nvPr/>
        </p:nvSpPr>
        <p:spPr>
          <a:xfrm>
            <a:off x="593855" y="4467314"/>
            <a:ext cx="7952268" cy="6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+mj-lt"/>
              <a:buNone/>
              <a:defRPr sz="1800" b="1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283F59"/>
              </a:buClr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34516C"/>
                </a:solidFill>
                <a:latin typeface="Avenir Next LT Pro" panose="020B0504020202020204" pitchFamily="34" charset="0"/>
              </a:rPr>
              <a:t>What happens to the size of the object? What bits of the object can you see? Is this the same in boxes 1, 2 and 3?</a:t>
            </a:r>
          </a:p>
        </p:txBody>
      </p:sp>
    </p:spTree>
    <p:extLst>
      <p:ext uri="{BB962C8B-B14F-4D97-AF65-F5344CB8AC3E}">
        <p14:creationId xmlns:p14="http://schemas.microsoft.com/office/powerpoint/2010/main" val="3900021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 of a ball with toy car moving further away over the other side of the ball. You see the more of the wheels/bottom of the car disappear.">
            <a:extLst>
              <a:ext uri="{FF2B5EF4-FFF2-40B4-BE49-F238E27FC236}">
                <a16:creationId xmlns:a16="http://schemas.microsoft.com/office/drawing/2014/main" id="{124D5CBB-0E94-6DB9-F82B-0EBB827BC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33" t="13114" r="14734" b="20189"/>
          <a:stretch/>
        </p:blipFill>
        <p:spPr>
          <a:xfrm rot="5400000">
            <a:off x="5765269" y="1954868"/>
            <a:ext cx="1875972" cy="1730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04A32-DA91-0476-4A46-0992979B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55" y="467487"/>
            <a:ext cx="7319221" cy="642468"/>
          </a:xfrm>
        </p:spPr>
        <p:txBody>
          <a:bodyPr/>
          <a:lstStyle/>
          <a:p>
            <a:r>
              <a:rPr lang="en-GB" sz="2800" dirty="0"/>
              <a:t>Answers: What do you see if Earth is spherical?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DCB8-4847-7704-166B-D43DA9D48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364" y="1303735"/>
            <a:ext cx="7633560" cy="3394472"/>
          </a:xfrm>
        </p:spPr>
        <p:txBody>
          <a:bodyPr/>
          <a:lstStyle/>
          <a:p>
            <a:r>
              <a:rPr lang="en-GB" sz="1600" dirty="0"/>
              <a:t>As you move the toy away from you, around the ball, what do you see?</a:t>
            </a:r>
          </a:p>
          <a:p>
            <a:endParaRPr lang="en-GB" sz="200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BC6AB92-CD82-2777-DD47-FA5A8E8C6344}"/>
              </a:ext>
            </a:extLst>
          </p:cNvPr>
          <p:cNvSpPr txBox="1">
            <a:spLocks/>
          </p:cNvSpPr>
          <p:nvPr/>
        </p:nvSpPr>
        <p:spPr>
          <a:xfrm>
            <a:off x="593855" y="4467314"/>
            <a:ext cx="7952268" cy="6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+mj-lt"/>
              <a:buNone/>
              <a:defRPr sz="1800" b="1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283F59"/>
              </a:buClr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34516C"/>
                </a:solidFill>
                <a:latin typeface="Avenir Next LT Pro" panose="020B0504020202020204" pitchFamily="34" charset="0"/>
              </a:rPr>
              <a:t>You start to see the car disappear; you see less of the car.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09C5DA-8794-3918-D15C-5303CCF8F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6491" y="1817946"/>
            <a:ext cx="7238580" cy="2000133"/>
            <a:chOff x="274865" y="4594439"/>
            <a:chExt cx="7238580" cy="200013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E66F7FC-A43B-F12E-E3C4-21ACCF3EB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4865" y="4594439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6901DF-BD34-A37F-0266-9ED9DD839250}"/>
                </a:ext>
              </a:extLst>
            </p:cNvPr>
            <p:cNvSpPr txBox="1"/>
            <p:nvPr/>
          </p:nvSpPr>
          <p:spPr>
            <a:xfrm>
              <a:off x="318591" y="464447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1.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89DDCE3-7FAF-9ADF-5F9B-0B7281E30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38525" y="4606749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DC2539-4B75-3E56-10C2-CBC1E82B6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202185" y="4606748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89B8BF-C1D8-C72E-F6E7-C908BBE9BFD8}"/>
                </a:ext>
              </a:extLst>
            </p:cNvPr>
            <p:cNvSpPr txBox="1"/>
            <p:nvPr/>
          </p:nvSpPr>
          <p:spPr>
            <a:xfrm>
              <a:off x="2738525" y="464447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79A0F0-C5B9-961F-82AF-68EAA9BAD015}"/>
                </a:ext>
              </a:extLst>
            </p:cNvPr>
            <p:cNvSpPr txBox="1"/>
            <p:nvPr/>
          </p:nvSpPr>
          <p:spPr>
            <a:xfrm>
              <a:off x="5272993" y="4627346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3.</a:t>
              </a:r>
            </a:p>
          </p:txBody>
        </p:sp>
      </p:grpSp>
      <p:pic>
        <p:nvPicPr>
          <p:cNvPr id="20" name="Picture 19" descr="Picture of the toy car moving away from you, over the ball. You start to see the bottom of the car disappear.">
            <a:extLst>
              <a:ext uri="{FF2B5EF4-FFF2-40B4-BE49-F238E27FC236}">
                <a16:creationId xmlns:a16="http://schemas.microsoft.com/office/drawing/2014/main" id="{62BD8A83-8AB4-93EE-44AE-22B46E874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01" t="20309" r="16330" b="18926"/>
          <a:stretch/>
        </p:blipFill>
        <p:spPr>
          <a:xfrm rot="5400000">
            <a:off x="3238183" y="2002173"/>
            <a:ext cx="1900945" cy="1667021"/>
          </a:xfrm>
          <a:prstGeom prst="rect">
            <a:avLst/>
          </a:prstGeom>
        </p:spPr>
      </p:pic>
      <p:pic>
        <p:nvPicPr>
          <p:cNvPr id="21" name="Picture 20" descr="Picture of toy car on the top of a ball. you can see the back of the car">
            <a:extLst>
              <a:ext uri="{FF2B5EF4-FFF2-40B4-BE49-F238E27FC236}">
                <a16:creationId xmlns:a16="http://schemas.microsoft.com/office/drawing/2014/main" id="{99DAB06A-58CB-A0D9-9CFD-EE2FDEA8E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74" t="10241" r="19489" b="18192"/>
          <a:stretch/>
        </p:blipFill>
        <p:spPr>
          <a:xfrm rot="5400000">
            <a:off x="761908" y="2020469"/>
            <a:ext cx="1915734" cy="16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0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127" y="926060"/>
            <a:ext cx="4857375" cy="2076748"/>
          </a:xfrm>
        </p:spPr>
        <p:txBody>
          <a:bodyPr/>
          <a:lstStyle/>
          <a:p>
            <a:r>
              <a:rPr lang="en-US" sz="2600" dirty="0"/>
              <a:t>Stars move across the night sky in an arc and so do satellites. This is because they are following a circular path around spherical Earth. 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Why don’t you use </a:t>
            </a:r>
            <a:r>
              <a:rPr lang="en-US" sz="2600" dirty="0">
                <a:hlinkClick r:id="rId3"/>
              </a:rPr>
              <a:t>Stellarium</a:t>
            </a:r>
            <a:r>
              <a:rPr lang="en-US" sz="2600" dirty="0"/>
              <a:t> to see satellite and star tracks around Earth. </a:t>
            </a:r>
            <a:endParaRPr lang="en-US" sz="2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93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78BF-554B-A8F5-ED1F-0E4B17D58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127" y="406889"/>
            <a:ext cx="5293473" cy="2076748"/>
          </a:xfrm>
        </p:spPr>
        <p:txBody>
          <a:bodyPr/>
          <a:lstStyle/>
          <a:p>
            <a:r>
              <a:rPr lang="en-GB" dirty="0"/>
              <a:t>Career Focus: </a:t>
            </a:r>
            <a:br>
              <a:rPr lang="en-GB" dirty="0"/>
            </a:br>
            <a:r>
              <a:rPr lang="en-GB" dirty="0"/>
              <a:t>Amber Fitzpatrick</a:t>
            </a:r>
            <a:br>
              <a:rPr lang="en-GB" dirty="0"/>
            </a:br>
            <a:br>
              <a:rPr lang="en-GB" dirty="0"/>
            </a:br>
            <a:r>
              <a:rPr lang="en-GB" sz="2400" dirty="0"/>
              <a:t>Power Systems Graduate Engineer.</a:t>
            </a:r>
            <a:br>
              <a:rPr lang="en-GB" sz="2400" dirty="0"/>
            </a:br>
            <a:br>
              <a:rPr lang="en-GB" sz="2400" dirty="0"/>
            </a:br>
            <a:r>
              <a:rPr lang="en-GB" sz="2000" b="0" dirty="0"/>
              <a:t>“I investigate creative and innovative ways space crafts can generate and deliver power.”</a:t>
            </a:r>
            <a:br>
              <a:rPr lang="en-GB" sz="2000" b="0" dirty="0"/>
            </a:br>
            <a:br>
              <a:rPr lang="en-GB" sz="2000" b="0" dirty="0"/>
            </a:br>
            <a:r>
              <a:rPr lang="en-GB" sz="2000" b="0" dirty="0"/>
              <a:t>As a graduate engineer, Amber is still learning all about how to deliver power to our homes on Earth, and how to power space crafts.</a:t>
            </a: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0844B94F-8FD8-FC87-FBC3-DD84F9050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671" y="973791"/>
            <a:ext cx="2159000" cy="2160588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38100" algn="ctr">
            <a:solidFill>
              <a:srgbClr val="BE162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57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11E1F-4BF3-F7B6-A2EB-7C9087A93711}"/>
              </a:ext>
            </a:extLst>
          </p:cNvPr>
          <p:cNvSpPr txBox="1">
            <a:spLocks/>
          </p:cNvSpPr>
          <p:nvPr/>
        </p:nvSpPr>
        <p:spPr>
          <a:xfrm>
            <a:off x="0" y="2189814"/>
            <a:ext cx="9144000" cy="771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34516C"/>
                </a:solidFill>
                <a:latin typeface="Avenir Next LT Pro" panose="020B0504020202020204" pitchFamily="34" charset="0"/>
              </a:rPr>
              <a:t>How do we know the Earth is a sphere?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315B76-9C69-8495-3FD4-87B8F85E93BB}"/>
              </a:ext>
            </a:extLst>
          </p:cNvPr>
          <p:cNvGrpSpPr/>
          <p:nvPr/>
        </p:nvGrpSpPr>
        <p:grpSpPr>
          <a:xfrm>
            <a:off x="1558179" y="474115"/>
            <a:ext cx="6027639" cy="1393340"/>
            <a:chOff x="1066844" y="635157"/>
            <a:chExt cx="7010312" cy="17364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66F7FE-FDFE-2F44-2E85-FF60AC8F4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44" y="1627117"/>
              <a:ext cx="7010312" cy="744506"/>
            </a:xfrm>
            <a:prstGeom prst="rect">
              <a:avLst/>
            </a:prstGeom>
            <a:noFill/>
          </p:spPr>
        </p:pic>
        <p:pic>
          <p:nvPicPr>
            <p:cNvPr id="7" name="Picture 6" descr="Into Our Skies logo">
              <a:extLst>
                <a:ext uri="{FF2B5EF4-FFF2-40B4-BE49-F238E27FC236}">
                  <a16:creationId xmlns:a16="http://schemas.microsoft.com/office/drawing/2014/main" id="{FFD43713-5E18-37B3-4D4A-F46796192BC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54870" b="-14424"/>
            <a:stretch/>
          </p:blipFill>
          <p:spPr bwMode="auto">
            <a:xfrm>
              <a:off x="1474484" y="635157"/>
              <a:ext cx="5992139" cy="9174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98D09A-91D4-D61D-7039-10083C3AAE1C}"/>
              </a:ext>
            </a:extLst>
          </p:cNvPr>
          <p:cNvGrpSpPr/>
          <p:nvPr/>
        </p:nvGrpSpPr>
        <p:grpSpPr>
          <a:xfrm>
            <a:off x="571946" y="3840380"/>
            <a:ext cx="7825652" cy="1022380"/>
            <a:chOff x="951823" y="3813293"/>
            <a:chExt cx="7825652" cy="1022380"/>
          </a:xfrm>
        </p:grpSpPr>
        <p:pic>
          <p:nvPicPr>
            <p:cNvPr id="9" name="Picture 8" descr="A logo for a university&#10;&#10;Description automatically generated">
              <a:extLst>
                <a:ext uri="{FF2B5EF4-FFF2-40B4-BE49-F238E27FC236}">
                  <a16:creationId xmlns:a16="http://schemas.microsoft.com/office/drawing/2014/main" id="{E1D586BC-0ED4-7519-EB05-32FA23DB9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579" t="21978" r="15427" b="27033"/>
            <a:stretch/>
          </p:blipFill>
          <p:spPr>
            <a:xfrm>
              <a:off x="951823" y="3813293"/>
              <a:ext cx="2673462" cy="1022379"/>
            </a:xfrm>
            <a:prstGeom prst="rect">
              <a:avLst/>
            </a:prstGeom>
          </p:spPr>
        </p:pic>
        <p:pic>
          <p:nvPicPr>
            <p:cNvPr id="10" name="Picture 9" descr="A blue and black logo&#10;&#10;Description automatically generated">
              <a:extLst>
                <a:ext uri="{FF2B5EF4-FFF2-40B4-BE49-F238E27FC236}">
                  <a16:creationId xmlns:a16="http://schemas.microsoft.com/office/drawing/2014/main" id="{03FE453D-34F1-87DF-1207-9DCF0CCBD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4259" y="3813294"/>
              <a:ext cx="3433216" cy="883142"/>
            </a:xfrm>
            <a:prstGeom prst="rect">
              <a:avLst/>
            </a:prstGeom>
          </p:spPr>
        </p:pic>
        <p:pic>
          <p:nvPicPr>
            <p:cNvPr id="11" name="Picture 10" descr="A yellow square with white text&#10;&#10;Description automatically generated">
              <a:extLst>
                <a:ext uri="{FF2B5EF4-FFF2-40B4-BE49-F238E27FC236}">
                  <a16:creationId xmlns:a16="http://schemas.microsoft.com/office/drawing/2014/main" id="{7F57C36B-F20A-BAA5-885D-5FB372803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243" t="16096" r="12251" b="16277"/>
            <a:stretch/>
          </p:blipFill>
          <p:spPr>
            <a:xfrm>
              <a:off x="3929131" y="3813294"/>
              <a:ext cx="1111282" cy="102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52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EBE4-ECB6-477B-A533-4F21C727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27" y="329055"/>
            <a:ext cx="6384680" cy="642468"/>
          </a:xfrm>
        </p:spPr>
        <p:txBody>
          <a:bodyPr/>
          <a:lstStyle/>
          <a:p>
            <a:r>
              <a:rPr lang="en-GB" sz="4600" dirty="0"/>
              <a:t>Earth &amp; Space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68221E-A2C5-8858-0420-FAF8CD647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864" y="1547958"/>
            <a:ext cx="8577035" cy="2047583"/>
          </a:xfrm>
          <a:prstGeom prst="roundRect">
            <a:avLst/>
          </a:prstGeom>
          <a:solidFill>
            <a:srgbClr val="AE0019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46980-E23E-920A-9436-F6E4A96B5456}"/>
              </a:ext>
            </a:extLst>
          </p:cNvPr>
          <p:cNvSpPr txBox="1"/>
          <p:nvPr/>
        </p:nvSpPr>
        <p:spPr>
          <a:xfrm>
            <a:off x="579119" y="1684161"/>
            <a:ext cx="5691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Learning Outcome: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6F8E78D-3383-E43B-6731-A89D8C873C66}"/>
              </a:ext>
            </a:extLst>
          </p:cNvPr>
          <p:cNvSpPr txBox="1">
            <a:spLocks/>
          </p:cNvSpPr>
          <p:nvPr/>
        </p:nvSpPr>
        <p:spPr>
          <a:xfrm>
            <a:off x="819050" y="2070599"/>
            <a:ext cx="8247578" cy="134597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rgbClr val="BA0C2F"/>
              </a:buClr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b="1" dirty="0"/>
          </a:p>
          <a:p>
            <a:pPr marL="0" indent="0">
              <a:buFont typeface="Arial"/>
              <a:buNone/>
            </a:pPr>
            <a:endParaRPr lang="en-US" b="1" dirty="0"/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GB" sz="7000" dirty="0">
                <a:solidFill>
                  <a:schemeClr val="bg1"/>
                </a:solidFill>
                <a:latin typeface="Avenir Next Bold"/>
              </a:rPr>
              <a:t>Describe the Sun, Earth and Moon as approximately spherical bodies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62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CF4B-6EC4-A14D-702D-12683668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8" y="358726"/>
            <a:ext cx="7139354" cy="1090246"/>
          </a:xfrm>
        </p:spPr>
        <p:txBody>
          <a:bodyPr/>
          <a:lstStyle/>
          <a:p>
            <a:r>
              <a:rPr lang="en-GB" sz="3600" dirty="0"/>
              <a:t>What is the difference between a flat circle and a sphere?</a:t>
            </a:r>
          </a:p>
        </p:txBody>
      </p:sp>
    </p:spTree>
    <p:extLst>
      <p:ext uri="{BB962C8B-B14F-4D97-AF65-F5344CB8AC3E}">
        <p14:creationId xmlns:p14="http://schemas.microsoft.com/office/powerpoint/2010/main" val="336415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CF4B-6EC4-A14D-702D-12683668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26" y="634767"/>
            <a:ext cx="6384680" cy="642468"/>
          </a:xfrm>
        </p:spPr>
        <p:txBody>
          <a:bodyPr/>
          <a:lstStyle/>
          <a:p>
            <a:r>
              <a:rPr lang="en-GB" sz="3600" dirty="0"/>
              <a:t>Which of these objects are flat and which are a sphere?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458E0-EDC6-DC20-EB07-3D3277BF2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26" y="4746193"/>
            <a:ext cx="8101987" cy="354999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Can you think of any other objects?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8E63CD-3BCB-AFB2-94E1-785298411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0126" y="2529689"/>
            <a:ext cx="3724926" cy="2028177"/>
          </a:xfrm>
          <a:prstGeom prst="roundRect">
            <a:avLst/>
          </a:prstGeom>
          <a:solidFill>
            <a:srgbClr val="AE0019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47F2D0-C0CB-4D68-82E0-5ADA247E6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68948" y="2529690"/>
            <a:ext cx="3724926" cy="2028176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BA8894-AC52-4A42-205C-7869099F3606}"/>
              </a:ext>
            </a:extLst>
          </p:cNvPr>
          <p:cNvSpPr txBox="1">
            <a:spLocks/>
          </p:cNvSpPr>
          <p:nvPr/>
        </p:nvSpPr>
        <p:spPr>
          <a:xfrm>
            <a:off x="2153024" y="2589817"/>
            <a:ext cx="526871" cy="354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457200" rtl="0" eaLnBrk="1" latinLnBrk="0" hangingPunct="1">
              <a:spcBef>
                <a:spcPts val="900"/>
              </a:spcBef>
              <a:buFont typeface="Arial"/>
              <a:buChar char="•"/>
              <a:defRPr sz="1400" kern="1200">
                <a:solidFill>
                  <a:srgbClr val="34516C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1pPr>
            <a:lvl2pPr marL="396000" indent="-180000" algn="l" defTabSz="457200" rtl="0" eaLnBrk="1" latinLnBrk="0" hangingPunct="1">
              <a:spcBef>
                <a:spcPts val="450"/>
              </a:spcBef>
              <a:buFont typeface="Arial"/>
              <a:buChar char="–"/>
              <a:defRPr sz="1400" kern="1200">
                <a:solidFill>
                  <a:srgbClr val="34516C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>
                <a:solidFill>
                  <a:schemeClr val="bg1"/>
                </a:solidFill>
              </a:rPr>
              <a:t>Flat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C94096-13E8-E7CB-C796-40C54601FF00}"/>
              </a:ext>
            </a:extLst>
          </p:cNvPr>
          <p:cNvSpPr txBox="1">
            <a:spLocks/>
          </p:cNvSpPr>
          <p:nvPr/>
        </p:nvSpPr>
        <p:spPr>
          <a:xfrm>
            <a:off x="6161315" y="2589817"/>
            <a:ext cx="940191" cy="253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457200" rtl="0" eaLnBrk="1" latinLnBrk="0" hangingPunct="1">
              <a:spcBef>
                <a:spcPts val="900"/>
              </a:spcBef>
              <a:buFont typeface="Arial"/>
              <a:buChar char="•"/>
              <a:defRPr sz="1400" kern="1200">
                <a:solidFill>
                  <a:srgbClr val="34516C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1pPr>
            <a:lvl2pPr marL="396000" indent="-180000" algn="l" defTabSz="457200" rtl="0" eaLnBrk="1" latinLnBrk="0" hangingPunct="1">
              <a:spcBef>
                <a:spcPts val="450"/>
              </a:spcBef>
              <a:buFont typeface="Arial"/>
              <a:buChar char="–"/>
              <a:defRPr sz="1400" kern="1200">
                <a:solidFill>
                  <a:srgbClr val="34516C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>
                <a:solidFill>
                  <a:schemeClr val="bg1"/>
                </a:solidFill>
              </a:rPr>
              <a:t>Sphere</a:t>
            </a:r>
          </a:p>
        </p:txBody>
      </p:sp>
      <p:pic>
        <p:nvPicPr>
          <p:cNvPr id="9" name="Picture 8" descr="Whole Pizza ">
            <a:extLst>
              <a:ext uri="{FF2B5EF4-FFF2-40B4-BE49-F238E27FC236}">
                <a16:creationId xmlns:a16="http://schemas.microsoft.com/office/drawing/2014/main" id="{F82E69E4-02E8-78FA-4C56-E6D192CB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90" y="1399938"/>
            <a:ext cx="1075238" cy="107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lassic Plain Black &amp; White Football ">
            <a:extLst>
              <a:ext uri="{FF2B5EF4-FFF2-40B4-BE49-F238E27FC236}">
                <a16:creationId xmlns:a16="http://schemas.microsoft.com/office/drawing/2014/main" id="{DBE0529C-D67B-5729-444F-82156C0F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19" y="1320114"/>
            <a:ext cx="1166696" cy="116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cture of an orange fruit">
            <a:extLst>
              <a:ext uri="{FF2B5EF4-FFF2-40B4-BE49-F238E27FC236}">
                <a16:creationId xmlns:a16="http://schemas.microsoft.com/office/drawing/2014/main" id="{1BB6B4EB-FBFE-BE1C-1CB8-76599D1B0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4"/>
          <a:stretch/>
        </p:blipFill>
        <p:spPr bwMode="auto">
          <a:xfrm>
            <a:off x="2632620" y="1347682"/>
            <a:ext cx="1071880" cy="10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£1 coin">
            <a:extLst>
              <a:ext uri="{FF2B5EF4-FFF2-40B4-BE49-F238E27FC236}">
                <a16:creationId xmlns:a16="http://schemas.microsoft.com/office/drawing/2014/main" id="{D75DD91A-FB75-8D36-6C20-E7B42260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9" y="1511911"/>
            <a:ext cx="851292" cy="85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23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CF4B-6EC4-A14D-702D-12683668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26" y="232117"/>
            <a:ext cx="6384680" cy="1045118"/>
          </a:xfrm>
        </p:spPr>
        <p:txBody>
          <a:bodyPr/>
          <a:lstStyle/>
          <a:p>
            <a:r>
              <a:rPr lang="en-GB" sz="3600" dirty="0"/>
              <a:t>Do you think the Moon is flat or spherical?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8E63CD-3BCB-AFB2-94E1-785298411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0126" y="1465563"/>
            <a:ext cx="3724926" cy="3445820"/>
          </a:xfrm>
          <a:prstGeom prst="roundRect">
            <a:avLst/>
          </a:prstGeom>
          <a:solidFill>
            <a:srgbClr val="AE0019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47F2D0-C0CB-4D68-82E0-5ADA247E6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68948" y="1463230"/>
            <a:ext cx="3724926" cy="3448154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BA8894-AC52-4A42-205C-7869099F3606}"/>
              </a:ext>
            </a:extLst>
          </p:cNvPr>
          <p:cNvSpPr txBox="1">
            <a:spLocks/>
          </p:cNvSpPr>
          <p:nvPr/>
        </p:nvSpPr>
        <p:spPr>
          <a:xfrm>
            <a:off x="893299" y="1548464"/>
            <a:ext cx="3573194" cy="281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457200" rtl="0" eaLnBrk="1" latinLnBrk="0" hangingPunct="1">
              <a:spcBef>
                <a:spcPts val="900"/>
              </a:spcBef>
              <a:buFont typeface="Arial"/>
              <a:buChar char="•"/>
              <a:defRPr sz="1400" kern="1200">
                <a:solidFill>
                  <a:srgbClr val="34516C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1pPr>
            <a:lvl2pPr marL="396000" indent="-180000" algn="l" defTabSz="457200" rtl="0" eaLnBrk="1" latinLnBrk="0" hangingPunct="1">
              <a:spcBef>
                <a:spcPts val="450"/>
              </a:spcBef>
              <a:buFont typeface="Arial"/>
              <a:buChar char="–"/>
              <a:defRPr sz="1400" kern="1200">
                <a:solidFill>
                  <a:srgbClr val="34516C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dirty="0">
                <a:solidFill>
                  <a:schemeClr val="bg1"/>
                </a:solidFill>
              </a:rPr>
              <a:t>This is what we see from Earth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C94096-13E8-E7CB-C796-40C54601FF00}"/>
              </a:ext>
            </a:extLst>
          </p:cNvPr>
          <p:cNvSpPr txBox="1">
            <a:spLocks/>
          </p:cNvSpPr>
          <p:nvPr/>
        </p:nvSpPr>
        <p:spPr>
          <a:xfrm>
            <a:off x="5238668" y="1548464"/>
            <a:ext cx="3360714" cy="575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457200" rtl="0" eaLnBrk="1" latinLnBrk="0" hangingPunct="1">
              <a:spcBef>
                <a:spcPts val="900"/>
              </a:spcBef>
              <a:buFont typeface="Arial"/>
              <a:buChar char="•"/>
              <a:defRPr sz="1400" kern="1200">
                <a:solidFill>
                  <a:srgbClr val="34516C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1pPr>
            <a:lvl2pPr marL="396000" indent="-180000" algn="l" defTabSz="457200" rtl="0" eaLnBrk="1" latinLnBrk="0" hangingPunct="1">
              <a:spcBef>
                <a:spcPts val="450"/>
              </a:spcBef>
              <a:buFont typeface="Arial"/>
              <a:buChar char="–"/>
              <a:defRPr sz="1400" kern="1200">
                <a:solidFill>
                  <a:srgbClr val="34516C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34516C"/>
                </a:solidFill>
                <a:latin typeface="Avenir Next Bold"/>
                <a:ea typeface="+mn-ea"/>
                <a:cs typeface="Avenir Nex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dirty="0">
                <a:solidFill>
                  <a:schemeClr val="bg1"/>
                </a:solidFill>
              </a:rPr>
              <a:t>This is what the Apollo astronauts saw:</a:t>
            </a:r>
          </a:p>
        </p:txBody>
      </p:sp>
      <p:pic>
        <p:nvPicPr>
          <p:cNvPr id="5" name="Picture 4" descr="Image of the Moon looking like a circle.">
            <a:extLst>
              <a:ext uri="{FF2B5EF4-FFF2-40B4-BE49-F238E27FC236}">
                <a16:creationId xmlns:a16="http://schemas.microsoft.com/office/drawing/2014/main" id="{D6382ED5-9DAA-3F6D-148E-2AC441BCD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86" y="1880826"/>
            <a:ext cx="2430921" cy="24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72095F-F5C8-A386-320E-AE1494F334E8}"/>
              </a:ext>
            </a:extLst>
          </p:cNvPr>
          <p:cNvSpPr txBox="1"/>
          <p:nvPr/>
        </p:nvSpPr>
        <p:spPr>
          <a:xfrm>
            <a:off x="930454" y="4290721"/>
            <a:ext cx="36415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venir Next LT Pro" panose="020B0504020202020204" pitchFamily="34" charset="0"/>
              </a:rPr>
              <a:t>Image Credit: NASA/Goddard Space Flight </a:t>
            </a:r>
            <a:r>
              <a:rPr lang="en-GB" sz="10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Center</a:t>
            </a:r>
            <a:r>
              <a:rPr lang="en-GB" sz="1000" dirty="0">
                <a:solidFill>
                  <a:schemeClr val="bg1"/>
                </a:solidFill>
                <a:latin typeface="Avenir Next LT Pro" panose="020B0504020202020204" pitchFamily="34" charset="0"/>
              </a:rPr>
              <a:t>/ Arizona State University. Taken with the Lunar Reconnaissance Orbiter spacecraft.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D12FD-98CB-E732-7090-C03E253E6BC2}"/>
              </a:ext>
            </a:extLst>
          </p:cNvPr>
          <p:cNvSpPr txBox="1"/>
          <p:nvPr/>
        </p:nvSpPr>
        <p:spPr>
          <a:xfrm>
            <a:off x="5147227" y="2571750"/>
            <a:ext cx="2975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u="sng" dirty="0">
                <a:highlight>
                  <a:srgbClr val="EDEBE6"/>
                </a:highlight>
                <a:hlinkClick r:id="rId4"/>
              </a:rPr>
              <a:t>Data from the Lunar Reconnaissance Orbiter</a:t>
            </a:r>
            <a:endParaRPr lang="en-GB" dirty="0">
              <a:highlight>
                <a:srgbClr val="EDEBE6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6E4E5D-D014-0670-E62E-D636542D4C9D}"/>
              </a:ext>
            </a:extLst>
          </p:cNvPr>
          <p:cNvSpPr txBox="1"/>
          <p:nvPr/>
        </p:nvSpPr>
        <p:spPr>
          <a:xfrm>
            <a:off x="4957312" y="4059889"/>
            <a:ext cx="367269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venir Next LT Pro" panose="020B0504020202020204" pitchFamily="34" charset="0"/>
              </a:rPr>
              <a:t>Data from the Lunar Reconnaissance Orbiter</a:t>
            </a:r>
          </a:p>
          <a:p>
            <a:r>
              <a:rPr lang="en-GB" sz="900" dirty="0">
                <a:solidFill>
                  <a:schemeClr val="bg1"/>
                </a:solidFill>
                <a:latin typeface="Avenir Next LT Pro" panose="020B0504020202020204" pitchFamily="34" charset="0"/>
              </a:rPr>
              <a:t>Credits: Data Visualization by: Ernie Wright (USRA) Video Produced &amp; Edited by: David Ladd (USRA) Music provided by Universal Production Music: "Visions of Grandeur" - Frederick </a:t>
            </a:r>
            <a:r>
              <a:rPr lang="en-GB" sz="9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Wiedmann</a:t>
            </a:r>
            <a:r>
              <a:rPr lang="en-GB" sz="9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992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CF4B-6EC4-A14D-702D-12683668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09" y="358726"/>
            <a:ext cx="7139354" cy="499403"/>
          </a:xfrm>
        </p:spPr>
        <p:txBody>
          <a:bodyPr/>
          <a:lstStyle/>
          <a:p>
            <a:r>
              <a:rPr lang="en-GB" sz="3600" dirty="0"/>
              <a:t>Is the Earth flat?</a:t>
            </a:r>
          </a:p>
        </p:txBody>
      </p:sp>
      <p:pic>
        <p:nvPicPr>
          <p:cNvPr id="3" name="Picture 2" descr="Image of the Earth from the Moon. Earth looks to be a circle or sphere, definitely not flat. ">
            <a:extLst>
              <a:ext uri="{FF2B5EF4-FFF2-40B4-BE49-F238E27FC236}">
                <a16:creationId xmlns:a16="http://schemas.microsoft.com/office/drawing/2014/main" id="{74866520-6D99-EF1F-B188-4017B9FE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07" y="1340477"/>
            <a:ext cx="4332503" cy="324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1214AF-C5C2-2A4E-8C89-765D8F89B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09" y="985478"/>
            <a:ext cx="8101987" cy="354999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This is how the astronauts of Apollo 8 saw the Earth from the Moon.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45735C-612B-7844-6281-3E8F1A0973AD}"/>
              </a:ext>
            </a:extLst>
          </p:cNvPr>
          <p:cNvSpPr/>
          <p:nvPr/>
        </p:nvSpPr>
        <p:spPr>
          <a:xfrm>
            <a:off x="60047" y="4821743"/>
            <a:ext cx="78108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Image Credit: </a:t>
            </a:r>
            <a:r>
              <a:rPr lang="en-GB" sz="1000" dirty="0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r>
              <a:rPr lang="en-GB" sz="1000" dirty="0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, </a:t>
            </a:r>
            <a:r>
              <a:rPr lang="en-GB" sz="1000" dirty="0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Apollo 8</a:t>
            </a:r>
            <a:r>
              <a:rPr lang="en-GB" sz="1000" dirty="0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 Crew, </a:t>
            </a:r>
            <a:r>
              <a:rPr lang="en-GB" sz="1000" dirty="0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Bill Anders</a:t>
            </a:r>
            <a:r>
              <a:rPr lang="en-GB" sz="1000" dirty="0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; </a:t>
            </a:r>
            <a:r>
              <a:rPr lang="en-GB" sz="1000" i="1" dirty="0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Processing and </a:t>
            </a:r>
            <a:r>
              <a:rPr lang="en-GB" sz="1000" i="1" dirty="0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</a:t>
            </a:r>
            <a:r>
              <a:rPr lang="en-GB" sz="1000" dirty="0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: Jim </a:t>
            </a:r>
            <a:r>
              <a:rPr lang="en-GB" sz="1000" dirty="0" err="1">
                <a:solidFill>
                  <a:srgbClr val="283F59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Weigang</a:t>
            </a:r>
            <a:endParaRPr lang="en-GB" sz="1000" dirty="0">
              <a:solidFill>
                <a:srgbClr val="283F59"/>
              </a:solidFill>
              <a:latin typeface="Avenir Next LT Pro" panose="020B05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27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CF4B-6EC4-A14D-702D-12683668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09" y="837027"/>
            <a:ext cx="7139354" cy="499403"/>
          </a:xfrm>
        </p:spPr>
        <p:txBody>
          <a:bodyPr/>
          <a:lstStyle/>
          <a:p>
            <a:r>
              <a:rPr lang="en-GB" sz="3600" dirty="0"/>
              <a:t>Evidence for a spherical Earth (before space missions)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1214AF-C5C2-2A4E-8C89-765D8F89B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09" y="1505983"/>
            <a:ext cx="8101987" cy="354999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Can you think of any other evidence that the Earth is a sphere?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Maybe think about the stars moving in the night sky.</a:t>
            </a:r>
          </a:p>
        </p:txBody>
      </p:sp>
    </p:spTree>
    <p:extLst>
      <p:ext uri="{BB962C8B-B14F-4D97-AF65-F5344CB8AC3E}">
        <p14:creationId xmlns:p14="http://schemas.microsoft.com/office/powerpoint/2010/main" val="3755574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4A32-DA91-0476-4A46-0992979B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55" y="171017"/>
            <a:ext cx="7319221" cy="642468"/>
          </a:xfrm>
        </p:spPr>
        <p:txBody>
          <a:bodyPr/>
          <a:lstStyle/>
          <a:p>
            <a:r>
              <a:rPr lang="en-GB" sz="2800" dirty="0"/>
              <a:t>Experiment Time: If the Earth was flat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DCB8-4847-7704-166B-D43DA9D48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365" y="932865"/>
            <a:ext cx="7633560" cy="3394472"/>
          </a:xfrm>
        </p:spPr>
        <p:txBody>
          <a:bodyPr/>
          <a:lstStyle/>
          <a:p>
            <a:r>
              <a:rPr lang="en-GB" sz="1600" dirty="0"/>
              <a:t>Put your object (e.g. toy car) on the flat table in front of you. Sketch what you see in box 1.</a:t>
            </a:r>
          </a:p>
          <a:p>
            <a:r>
              <a:rPr lang="en-GB" sz="1600" dirty="0"/>
              <a:t>Move your object half-way along the table away from you. Sketch what you see in box 2. </a:t>
            </a:r>
          </a:p>
          <a:p>
            <a:r>
              <a:rPr lang="en-GB" sz="1600" dirty="0"/>
              <a:t>Move your object to the other side of the table. Sketch what you see in box 3. </a:t>
            </a:r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0A8EC6-6233-8BF0-6676-211CA263A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1076" y="2446584"/>
            <a:ext cx="7238580" cy="2000133"/>
            <a:chOff x="274865" y="4594439"/>
            <a:chExt cx="7238580" cy="200013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73801B8-316F-9107-589A-BAFBC4922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4865" y="4594439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BEC4FF-01D0-C022-A391-08CE95EA7CC7}"/>
                </a:ext>
              </a:extLst>
            </p:cNvPr>
            <p:cNvSpPr txBox="1"/>
            <p:nvPr/>
          </p:nvSpPr>
          <p:spPr>
            <a:xfrm>
              <a:off x="318591" y="464447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1.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97ECBB-A085-9D67-67ED-D0799F80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38525" y="4606749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085F58B-30F2-7DE7-5B27-1B4215CE4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202185" y="4606748"/>
              <a:ext cx="2311260" cy="1987823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887E3A-F97F-F1CF-8D0B-B3EEDB29E34F}"/>
                </a:ext>
              </a:extLst>
            </p:cNvPr>
            <p:cNvSpPr txBox="1"/>
            <p:nvPr/>
          </p:nvSpPr>
          <p:spPr>
            <a:xfrm>
              <a:off x="2738525" y="464447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E8FF98-E1F8-9D2A-9B04-1E70D315962A}"/>
                </a:ext>
              </a:extLst>
            </p:cNvPr>
            <p:cNvSpPr txBox="1"/>
            <p:nvPr/>
          </p:nvSpPr>
          <p:spPr>
            <a:xfrm>
              <a:off x="5272993" y="4627346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3.</a:t>
              </a:r>
            </a:p>
          </p:txBody>
        </p: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BC6AB92-CD82-2777-DD47-FA5A8E8C6344}"/>
              </a:ext>
            </a:extLst>
          </p:cNvPr>
          <p:cNvSpPr txBox="1">
            <a:spLocks/>
          </p:cNvSpPr>
          <p:nvPr/>
        </p:nvSpPr>
        <p:spPr>
          <a:xfrm>
            <a:off x="593855" y="4467314"/>
            <a:ext cx="7952268" cy="6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+mj-lt"/>
              <a:buNone/>
              <a:defRPr sz="1800" b="1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21E4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283F59"/>
              </a:buClr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34516C"/>
                </a:solidFill>
                <a:latin typeface="Avenir Next LT Pro" panose="020B0504020202020204" pitchFamily="34" charset="0"/>
              </a:rPr>
              <a:t>What happens to the size of the object? What bits of the object can you see? Is this the same in boxes 1, 2 and 3?</a:t>
            </a:r>
          </a:p>
        </p:txBody>
      </p:sp>
    </p:spTree>
    <p:extLst>
      <p:ext uri="{BB962C8B-B14F-4D97-AF65-F5344CB8AC3E}">
        <p14:creationId xmlns:p14="http://schemas.microsoft.com/office/powerpoint/2010/main" val="1137359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45d81b6f-df86-4845-b0f7-e3bbaab7117d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7FB0"/>
      </a:dk1>
      <a:lt1>
        <a:srgbClr val="FEFFFF"/>
      </a:lt1>
      <a:dk2>
        <a:srgbClr val="E3E5ED"/>
      </a:dk2>
      <a:lt2>
        <a:srgbClr val="34516C"/>
      </a:lt2>
      <a:accent1>
        <a:srgbClr val="0099D2"/>
      </a:accent1>
      <a:accent2>
        <a:srgbClr val="53B7E8"/>
      </a:accent2>
      <a:accent3>
        <a:srgbClr val="A4D3F2"/>
      </a:accent3>
      <a:accent4>
        <a:srgbClr val="577A9B"/>
      </a:accent4>
      <a:accent5>
        <a:srgbClr val="919CAD"/>
      </a:accent5>
      <a:accent6>
        <a:srgbClr val="C7CBDA"/>
      </a:accent6>
      <a:hlink>
        <a:srgbClr val="BE1622"/>
      </a:hlink>
      <a:folHlink>
        <a:srgbClr val="BE16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nfoPath Form Template" ma:contentTypeID="0x010100F8EF98760CBA4A94994F13BA881038FA00744A72311EBF4A4697C45967427595B8" ma:contentTypeVersion="0" ma:contentTypeDescription="A Microsoft InfoPath Form Template." ma:contentTypeScope="" ma:versionID="6f6433197b26f1a5ccb3cddd1aa5f772">
  <xsd:schema xmlns:xsd="http://www.w3.org/2001/XMLSchema" xmlns:xs="http://www.w3.org/2001/XMLSchema" xmlns:p="http://schemas.microsoft.com/office/2006/metadata/properties" xmlns:ns2="d44e51ce-3ab3-4ae9-9890-23e47c8db08d" targetNamespace="http://schemas.microsoft.com/office/2006/metadata/properties" ma:root="true" ma:fieldsID="c552911266c6b81082a9433c2a22ca5d" ns2:_="">
    <xsd:import namespace="d44e51ce-3ab3-4ae9-9890-23e47c8db08d"/>
    <xsd:element name="properties">
      <xsd:complexType>
        <xsd:sequence>
          <xsd:element name="documentManagement">
            <xsd:complexType>
              <xsd:all>
                <xsd:element ref="ns2:FormName" minOccurs="0"/>
                <xsd:element ref="ns2:FormCategory" minOccurs="0"/>
                <xsd:element ref="ns2:FormVersion" minOccurs="0"/>
                <xsd:element ref="ns2:FormId" minOccurs="0"/>
                <xsd:element ref="ns2:FormLocale" minOccurs="0"/>
                <xsd:element ref="ns2:FormDescription" minOccurs="0"/>
                <xsd:element ref="ns2:CustomContentTypeId" minOccurs="0"/>
                <xsd:element ref="ns2:ShowInCatalo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e51ce-3ab3-4ae9-9890-23e47c8db08d" elementFormDefault="qualified">
    <xsd:import namespace="http://schemas.microsoft.com/office/2006/documentManagement/types"/>
    <xsd:import namespace="http://schemas.microsoft.com/office/infopath/2007/PartnerControls"/>
    <xsd:element name="FormName" ma:index="8" nillable="true" ma:displayName="Form Name" ma:internalName="FormName">
      <xsd:simpleType>
        <xsd:restriction base="dms:Text"/>
      </xsd:simpleType>
    </xsd:element>
    <xsd:element name="FormCategory" ma:index="9" nillable="true" ma:displayName="Form Category" ma:internalName="FormCategory">
      <xsd:simpleType>
        <xsd:restriction base="dms:Text"/>
      </xsd:simpleType>
    </xsd:element>
    <xsd:element name="FormVersion" ma:index="10" nillable="true" ma:displayName="Form Version" ma:internalName="FormVersion">
      <xsd:simpleType>
        <xsd:restriction base="dms:Text"/>
      </xsd:simpleType>
    </xsd:element>
    <xsd:element name="FormId" ma:index="11" nillable="true" ma:displayName="Form ID" ma:internalName="FormId">
      <xsd:simpleType>
        <xsd:restriction base="dms:Text"/>
      </xsd:simpleType>
    </xsd:element>
    <xsd:element name="FormLocale" ma:index="12" nillable="true" ma:displayName="Form Locale" ma:internalName="FormLocale">
      <xsd:simpleType>
        <xsd:restriction base="dms:Text"/>
      </xsd:simpleType>
    </xsd:element>
    <xsd:element name="FormDescription" ma:index="13" nillable="true" ma:displayName="Form Description" ma:internalName="FormDescription">
      <xsd:simpleType>
        <xsd:restriction base="dms:Text"/>
      </xsd:simpleType>
    </xsd:element>
    <xsd:element name="CustomContentTypeId" ma:index="14" nillable="true" ma:displayName="Content Type ID" ma:hidden="true" ma:internalName="CustomContentTypeId">
      <xsd:simpleType>
        <xsd:restriction base="dms:Text"/>
      </xsd:simpleType>
    </xsd:element>
    <xsd:element name="ShowInCatalog" ma:index="15" nillable="true" ma:displayName="Show in Catalog" ma:default="TRUE" ma:internalName="ShowInCatalog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Id xmlns="d44e51ce-3ab3-4ae9-9890-23e47c8db08d" xsi:nil="true"/>
    <ShowInCatalog xmlns="d44e51ce-3ab3-4ae9-9890-23e47c8db08d">false</ShowInCatalog>
    <FormDescription xmlns="d44e51ce-3ab3-4ae9-9890-23e47c8db08d" xsi:nil="true"/>
    <FormVersion xmlns="d44e51ce-3ab3-4ae9-9890-23e47c8db08d" xsi:nil="true"/>
    <CustomContentTypeId xmlns="d44e51ce-3ab3-4ae9-9890-23e47c8db08d" xsi:nil="true"/>
    <FormCategory xmlns="d44e51ce-3ab3-4ae9-9890-23e47c8db08d" xsi:nil="true"/>
    <FormName xmlns="d44e51ce-3ab3-4ae9-9890-23e47c8db08d" xsi:nil="true"/>
    <FormLocale xmlns="d44e51ce-3ab3-4ae9-9890-23e47c8db08d" xsi:nil="true"/>
  </documentManagement>
</p:properties>
</file>

<file path=customXml/itemProps1.xml><?xml version="1.0" encoding="utf-8"?>
<ds:datastoreItem xmlns:ds="http://schemas.openxmlformats.org/officeDocument/2006/customXml" ds:itemID="{5E0E641B-FB5D-42EB-820A-8223ED629E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4e51ce-3ab3-4ae9-9890-23e47c8db0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d44e51ce-3ab3-4ae9-9890-23e47c8db08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721</Words>
  <Application>Microsoft Office PowerPoint</Application>
  <PresentationFormat>On-screen Show (16:9)</PresentationFormat>
  <Paragraphs>61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Avenir Next Bold</vt:lpstr>
      <vt:lpstr>Avenir Next LT Pro</vt:lpstr>
      <vt:lpstr>Avenir Next Medium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Earth &amp; Space</vt:lpstr>
      <vt:lpstr>What is the difference between a flat circle and a sphere?</vt:lpstr>
      <vt:lpstr>Which of these objects are flat and which are a sphere?</vt:lpstr>
      <vt:lpstr>Do you think the Moon is flat or spherical?</vt:lpstr>
      <vt:lpstr>Is the Earth flat?</vt:lpstr>
      <vt:lpstr>Evidence for a spherical Earth (before space missions)</vt:lpstr>
      <vt:lpstr>Experiment Time: If the Earth was flat</vt:lpstr>
      <vt:lpstr>Answers: What do you see if the Earth is flat?</vt:lpstr>
      <vt:lpstr>Experiment Time: If the Earth was a sphere</vt:lpstr>
      <vt:lpstr>Answers: What do you see if Earth is spherical?</vt:lpstr>
      <vt:lpstr>Stars move across the night sky in an arc and so do satellites. This is because they are following a circular path around spherical Earth.   Why don’t you use Stellarium to see satellite and star tracks around Earth. </vt:lpstr>
      <vt:lpstr>Career Focus:  Amber Fitzpatrick  Power Systems Graduate Engineer.  “I investigate creative and innovative ways space crafts can generate and deliver power.”  As a graduate engineer, Amber is still learning all about how to deliver power to our homes on Earth, and how to power space crafts.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Joanne Pledger (School of Engineering and Computing)</cp:lastModifiedBy>
  <cp:revision>26</cp:revision>
  <dcterms:created xsi:type="dcterms:W3CDTF">2020-09-08T10:50:49Z</dcterms:created>
  <dcterms:modified xsi:type="dcterms:W3CDTF">2025-03-28T13:10:30Z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0x010100F8EF98760CBA4A94994F13BA881038FA00744A72311EBF4A4697C45967427595B8</vt:lpwstr>
  </property>
</Properties>
</file>