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55" r:id="rId4"/>
    <p:sldMasterId id="2147493476" r:id="rId5"/>
  </p:sldMasterIdLst>
  <p:notesMasterIdLst>
    <p:notesMasterId r:id="rId18"/>
  </p:notesMasterIdLst>
  <p:sldIdLst>
    <p:sldId id="289" r:id="rId6"/>
    <p:sldId id="291" r:id="rId7"/>
    <p:sldId id="290" r:id="rId8"/>
    <p:sldId id="293" r:id="rId9"/>
    <p:sldId id="294" r:id="rId10"/>
    <p:sldId id="295" r:id="rId11"/>
    <p:sldId id="297" r:id="rId12"/>
    <p:sldId id="298" r:id="rId13"/>
    <p:sldId id="296" r:id="rId14"/>
    <p:sldId id="299" r:id="rId15"/>
    <p:sldId id="277" r:id="rId16"/>
    <p:sldId id="311" r:id="rId17"/>
  </p:sldIdLst>
  <p:sldSz cx="9144000" cy="5143500" type="screen16x9"/>
  <p:notesSz cx="6858000" cy="9144000"/>
  <p:custDataLst>
    <p:tags r:id="rId1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516C"/>
    <a:srgbClr val="AE0019"/>
    <a:srgbClr val="000000"/>
    <a:srgbClr val="283F59"/>
    <a:srgbClr val="E3E5ED"/>
    <a:srgbClr val="FFFFFF"/>
    <a:srgbClr val="007FB0"/>
    <a:srgbClr val="0D6BA0"/>
    <a:srgbClr val="BE162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6EC4F7-F487-4D4D-BBFB-E56270DA1695}" v="6" dt="2024-09-18T16:42:38.6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8" autoAdjust="0"/>
    <p:restoredTop sz="94626"/>
  </p:normalViewPr>
  <p:slideViewPr>
    <p:cSldViewPr snapToGrid="0" snapToObjects="1">
      <p:cViewPr varScale="1">
        <p:scale>
          <a:sx n="128" d="100"/>
          <a:sy n="128" d="100"/>
        </p:scale>
        <p:origin x="92" y="136"/>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e Pledger (School of Engineering and Computing)" userId="dd7a373e-8b55-4712-b668-17a539ff0718" providerId="ADAL" clId="{A56EC4F7-F487-4D4D-BBFB-E56270DA1695}"/>
    <pc:docChg chg="modSld">
      <pc:chgData name="Joanne Pledger (School of Engineering and Computing)" userId="dd7a373e-8b55-4712-b668-17a539ff0718" providerId="ADAL" clId="{A56EC4F7-F487-4D4D-BBFB-E56270DA1695}" dt="2024-10-07T14:09:35.921" v="10" actId="20577"/>
      <pc:docMkLst>
        <pc:docMk/>
      </pc:docMkLst>
      <pc:sldChg chg="modNotesTx">
        <pc:chgData name="Joanne Pledger (School of Engineering and Computing)" userId="dd7a373e-8b55-4712-b668-17a539ff0718" providerId="ADAL" clId="{A56EC4F7-F487-4D4D-BBFB-E56270DA1695}" dt="2024-10-07T14:09:35.921" v="10" actId="20577"/>
        <pc:sldMkLst>
          <pc:docMk/>
          <pc:sldMk cId="2504232319" sldId="294"/>
        </pc:sldMkLst>
      </pc:sldChg>
      <pc:sldChg chg="modSp mod">
        <pc:chgData name="Joanne Pledger (School of Engineering and Computing)" userId="dd7a373e-8b55-4712-b668-17a539ff0718" providerId="ADAL" clId="{A56EC4F7-F487-4D4D-BBFB-E56270DA1695}" dt="2024-10-01T14:21:42.673" v="0" actId="113"/>
        <pc:sldMkLst>
          <pc:docMk/>
          <pc:sldMk cId="267012152" sldId="298"/>
        </pc:sldMkLst>
        <pc:spChg chg="mod">
          <ac:chgData name="Joanne Pledger (School of Engineering and Computing)" userId="dd7a373e-8b55-4712-b668-17a539ff0718" providerId="ADAL" clId="{A56EC4F7-F487-4D4D-BBFB-E56270DA1695}" dt="2024-10-01T14:21:42.673" v="0" actId="113"/>
          <ac:spMkLst>
            <pc:docMk/>
            <pc:sldMk cId="267012152" sldId="298"/>
            <ac:spMk id="3" creationId="{15B458E0-EDC6-DC20-EB07-3D3277BF2E18}"/>
          </ac:spMkLst>
        </pc:spChg>
      </pc:sldChg>
    </pc:docChg>
  </pc:docChgLst>
  <pc:docChgLst>
    <pc:chgData name="Joanne Pledger" userId="dd7a373e-8b55-4712-b668-17a539ff0718" providerId="ADAL" clId="{A56EC4F7-F487-4D4D-BBFB-E56270DA1695}"/>
    <pc:docChg chg="custSel addSld delSld modSld">
      <pc:chgData name="Joanne Pledger" userId="dd7a373e-8b55-4712-b668-17a539ff0718" providerId="ADAL" clId="{A56EC4F7-F487-4D4D-BBFB-E56270DA1695}" dt="2024-09-18T16:48:01.224" v="336" actId="6549"/>
      <pc:docMkLst>
        <pc:docMk/>
      </pc:docMkLst>
      <pc:sldChg chg="modSp mod">
        <pc:chgData name="Joanne Pledger" userId="dd7a373e-8b55-4712-b668-17a539ff0718" providerId="ADAL" clId="{A56EC4F7-F487-4D4D-BBFB-E56270DA1695}" dt="2024-09-18T16:43:59.835" v="105" actId="20577"/>
        <pc:sldMkLst>
          <pc:docMk/>
          <pc:sldMk cId="1897793160" sldId="277"/>
        </pc:sldMkLst>
        <pc:spChg chg="mod">
          <ac:chgData name="Joanne Pledger" userId="dd7a373e-8b55-4712-b668-17a539ff0718" providerId="ADAL" clId="{A56EC4F7-F487-4D4D-BBFB-E56270DA1695}" dt="2024-09-18T16:43:59.835" v="105" actId="20577"/>
          <ac:spMkLst>
            <pc:docMk/>
            <pc:sldMk cId="1897793160" sldId="277"/>
            <ac:spMk id="2" creationId="{00000000-0000-0000-0000-000000000000}"/>
          </ac:spMkLst>
        </pc:spChg>
      </pc:sldChg>
      <pc:sldChg chg="modSp add mod">
        <pc:chgData name="Joanne Pledger" userId="dd7a373e-8b55-4712-b668-17a539ff0718" providerId="ADAL" clId="{A56EC4F7-F487-4D4D-BBFB-E56270DA1695}" dt="2024-09-18T16:48:01.224" v="336" actId="6549"/>
        <pc:sldMkLst>
          <pc:docMk/>
          <pc:sldMk cId="2858579497" sldId="311"/>
        </pc:sldMkLst>
        <pc:spChg chg="mod">
          <ac:chgData name="Joanne Pledger" userId="dd7a373e-8b55-4712-b668-17a539ff0718" providerId="ADAL" clId="{A56EC4F7-F487-4D4D-BBFB-E56270DA1695}" dt="2024-09-18T16:48:01.224" v="336" actId="6549"/>
          <ac:spMkLst>
            <pc:docMk/>
            <pc:sldMk cId="2858579497" sldId="311"/>
            <ac:spMk id="2" creationId="{EA9978BF-554B-A8F5-ED1F-0E4B17D58277}"/>
          </ac:spMkLst>
        </pc:spChg>
      </pc:sldChg>
      <pc:sldChg chg="add del">
        <pc:chgData name="Joanne Pledger" userId="dd7a373e-8b55-4712-b668-17a539ff0718" providerId="ADAL" clId="{A56EC4F7-F487-4D4D-BBFB-E56270DA1695}" dt="2024-09-18T16:40:33.907" v="2" actId="47"/>
        <pc:sldMkLst>
          <pc:docMk/>
          <pc:sldMk cId="2858579497" sldId="312"/>
        </pc:sldMkLst>
      </pc:sldChg>
      <pc:sldChg chg="addSp delSp modSp add del mod">
        <pc:chgData name="Joanne Pledger" userId="dd7a373e-8b55-4712-b668-17a539ff0718" providerId="ADAL" clId="{A56EC4F7-F487-4D4D-BBFB-E56270DA1695}" dt="2024-09-18T16:42:41.293" v="47" actId="47"/>
        <pc:sldMkLst>
          <pc:docMk/>
          <pc:sldMk cId="2840657990" sldId="313"/>
        </pc:sldMkLst>
        <pc:spChg chg="mod">
          <ac:chgData name="Joanne Pledger" userId="dd7a373e-8b55-4712-b668-17a539ff0718" providerId="ADAL" clId="{A56EC4F7-F487-4D4D-BBFB-E56270DA1695}" dt="2024-09-18T16:42:08.674" v="45" actId="20577"/>
          <ac:spMkLst>
            <pc:docMk/>
            <pc:sldMk cId="2840657990" sldId="313"/>
            <ac:spMk id="2" creationId="{EA9978BF-554B-A8F5-ED1F-0E4B17D58277}"/>
          </ac:spMkLst>
        </pc:spChg>
        <pc:spChg chg="del">
          <ac:chgData name="Joanne Pledger" userId="dd7a373e-8b55-4712-b668-17a539ff0718" providerId="ADAL" clId="{A56EC4F7-F487-4D4D-BBFB-E56270DA1695}" dt="2024-09-18T16:41:50.365" v="4" actId="478"/>
          <ac:spMkLst>
            <pc:docMk/>
            <pc:sldMk cId="2840657990" sldId="313"/>
            <ac:spMk id="3" creationId="{60C1E886-8442-D97C-E5A3-FEC2A94C6BA3}"/>
          </ac:spMkLst>
        </pc:spChg>
        <pc:spChg chg="add mod">
          <ac:chgData name="Joanne Pledger" userId="dd7a373e-8b55-4712-b668-17a539ff0718" providerId="ADAL" clId="{A56EC4F7-F487-4D4D-BBFB-E56270DA1695}" dt="2024-09-18T16:41:52.554" v="5" actId="1076"/>
          <ac:spMkLst>
            <pc:docMk/>
            <pc:sldMk cId="2840657990" sldId="313"/>
            <ac:spMk id="4" creationId="{AF3FFE1D-8719-7C06-D820-983408F227CA}"/>
          </ac:spMkLst>
        </pc:spChg>
      </pc:sldChg>
    </pc:docChg>
  </pc:docChgLst>
  <pc:docChgLst>
    <pc:chgData name="Joanne Pledger (School of Engineering and Computing)" userId="dd7a373e-8b55-4712-b668-17a539ff0718" providerId="ADAL" clId="{638A42E5-B34F-4153-8AF8-D1F8DC014289}"/>
    <pc:docChg chg="undo redo custSel addSld delSld modSld sldOrd">
      <pc:chgData name="Joanne Pledger (School of Engineering and Computing)" userId="dd7a373e-8b55-4712-b668-17a539ff0718" providerId="ADAL" clId="{638A42E5-B34F-4153-8AF8-D1F8DC014289}" dt="2024-08-07T13:07:22.625" v="1397" actId="1076"/>
      <pc:docMkLst>
        <pc:docMk/>
      </pc:docMkLst>
      <pc:sldChg chg="del">
        <pc:chgData name="Joanne Pledger (School of Engineering and Computing)" userId="dd7a373e-8b55-4712-b668-17a539ff0718" providerId="ADAL" clId="{638A42E5-B34F-4153-8AF8-D1F8DC014289}" dt="2024-07-24T19:10:56.947" v="198" actId="47"/>
        <pc:sldMkLst>
          <pc:docMk/>
          <pc:sldMk cId="1513518847" sldId="275"/>
        </pc:sldMkLst>
      </pc:sldChg>
      <pc:sldChg chg="modSp mod">
        <pc:chgData name="Joanne Pledger (School of Engineering and Computing)" userId="dd7a373e-8b55-4712-b668-17a539ff0718" providerId="ADAL" clId="{638A42E5-B34F-4153-8AF8-D1F8DC014289}" dt="2024-07-24T19:33:44.469" v="1099" actId="1076"/>
        <pc:sldMkLst>
          <pc:docMk/>
          <pc:sldMk cId="1897793160" sldId="277"/>
        </pc:sldMkLst>
        <pc:spChg chg="mod">
          <ac:chgData name="Joanne Pledger (School of Engineering and Computing)" userId="dd7a373e-8b55-4712-b668-17a539ff0718" providerId="ADAL" clId="{638A42E5-B34F-4153-8AF8-D1F8DC014289}" dt="2024-07-24T19:33:44.469" v="1099" actId="1076"/>
          <ac:spMkLst>
            <pc:docMk/>
            <pc:sldMk cId="1897793160" sldId="277"/>
            <ac:spMk id="2" creationId="{00000000-0000-0000-0000-000000000000}"/>
          </ac:spMkLst>
        </pc:spChg>
      </pc:sldChg>
      <pc:sldChg chg="modSp mod">
        <pc:chgData name="Joanne Pledger (School of Engineering and Computing)" userId="dd7a373e-8b55-4712-b668-17a539ff0718" providerId="ADAL" clId="{638A42E5-B34F-4153-8AF8-D1F8DC014289}" dt="2024-07-24T19:10:35.138" v="195" actId="20577"/>
        <pc:sldMkLst>
          <pc:docMk/>
          <pc:sldMk cId="3381462931" sldId="290"/>
        </pc:sldMkLst>
        <pc:spChg chg="mod">
          <ac:chgData name="Joanne Pledger (School of Engineering and Computing)" userId="dd7a373e-8b55-4712-b668-17a539ff0718" providerId="ADAL" clId="{638A42E5-B34F-4153-8AF8-D1F8DC014289}" dt="2024-07-24T19:10:35.138" v="195" actId="20577"/>
          <ac:spMkLst>
            <pc:docMk/>
            <pc:sldMk cId="3381462931" sldId="290"/>
            <ac:spMk id="8" creationId="{E6F8E78D-3383-E43B-6731-A89D8C873C66}"/>
          </ac:spMkLst>
        </pc:spChg>
      </pc:sldChg>
      <pc:sldChg chg="addSp delSp modSp mod">
        <pc:chgData name="Joanne Pledger (School of Engineering and Computing)" userId="dd7a373e-8b55-4712-b668-17a539ff0718" providerId="ADAL" clId="{638A42E5-B34F-4153-8AF8-D1F8DC014289}" dt="2024-08-07T13:07:22.625" v="1397" actId="1076"/>
        <pc:sldMkLst>
          <pc:docMk/>
          <pc:sldMk cId="183529040" sldId="291"/>
        </pc:sldMkLst>
        <pc:spChg chg="mod">
          <ac:chgData name="Joanne Pledger (School of Engineering and Computing)" userId="dd7a373e-8b55-4712-b668-17a539ff0718" providerId="ADAL" clId="{638A42E5-B34F-4153-8AF8-D1F8DC014289}" dt="2024-08-07T13:07:15.979" v="1394" actId="207"/>
          <ac:spMkLst>
            <pc:docMk/>
            <pc:sldMk cId="183529040" sldId="291"/>
            <ac:spMk id="2" creationId="{05011E1F-4BF3-F7B6-A2EB-7C9087A93711}"/>
          </ac:spMkLst>
        </pc:spChg>
        <pc:grpChg chg="add mod">
          <ac:chgData name="Joanne Pledger (School of Engineering and Computing)" userId="dd7a373e-8b55-4712-b668-17a539ff0718" providerId="ADAL" clId="{638A42E5-B34F-4153-8AF8-D1F8DC014289}" dt="2024-08-07T13:07:22.625" v="1397" actId="1076"/>
          <ac:grpSpMkLst>
            <pc:docMk/>
            <pc:sldMk cId="183529040" sldId="291"/>
            <ac:grpSpMk id="8" creationId="{2E98D09A-91D4-D61D-7039-10083C3AAE1C}"/>
          </ac:grpSpMkLst>
        </pc:grpChg>
        <pc:picChg chg="del">
          <ac:chgData name="Joanne Pledger (School of Engineering and Computing)" userId="dd7a373e-8b55-4712-b668-17a539ff0718" providerId="ADAL" clId="{638A42E5-B34F-4153-8AF8-D1F8DC014289}" dt="2024-08-07T13:07:18.671" v="1395" actId="478"/>
          <ac:picMkLst>
            <pc:docMk/>
            <pc:sldMk cId="183529040" sldId="291"/>
            <ac:picMk id="4" creationId="{E1D586BC-0ED4-7519-EB05-32FA23DB98F0}"/>
          </ac:picMkLst>
        </pc:picChg>
        <pc:picChg chg="del">
          <ac:chgData name="Joanne Pledger (School of Engineering and Computing)" userId="dd7a373e-8b55-4712-b668-17a539ff0718" providerId="ADAL" clId="{638A42E5-B34F-4153-8AF8-D1F8DC014289}" dt="2024-08-07T13:07:18.671" v="1395" actId="478"/>
          <ac:picMkLst>
            <pc:docMk/>
            <pc:sldMk cId="183529040" sldId="291"/>
            <ac:picMk id="5" creationId="{343D376F-8005-D364-F42F-1A25C526F991}"/>
          </ac:picMkLst>
        </pc:picChg>
        <pc:picChg chg="add mod">
          <ac:chgData name="Joanne Pledger (School of Engineering and Computing)" userId="dd7a373e-8b55-4712-b668-17a539ff0718" providerId="ADAL" clId="{638A42E5-B34F-4153-8AF8-D1F8DC014289}" dt="2024-08-07T13:07:19.406" v="1396"/>
          <ac:picMkLst>
            <pc:docMk/>
            <pc:sldMk cId="183529040" sldId="291"/>
            <ac:picMk id="9" creationId="{E1D586BC-0ED4-7519-EB05-32FA23DB98F0}"/>
          </ac:picMkLst>
        </pc:picChg>
        <pc:picChg chg="add mod">
          <ac:chgData name="Joanne Pledger (School of Engineering and Computing)" userId="dd7a373e-8b55-4712-b668-17a539ff0718" providerId="ADAL" clId="{638A42E5-B34F-4153-8AF8-D1F8DC014289}" dt="2024-08-07T13:07:19.406" v="1396"/>
          <ac:picMkLst>
            <pc:docMk/>
            <pc:sldMk cId="183529040" sldId="291"/>
            <ac:picMk id="10" creationId="{03FE453D-34F1-87DF-1207-9DCF0CCBD695}"/>
          </ac:picMkLst>
        </pc:picChg>
        <pc:picChg chg="add mod">
          <ac:chgData name="Joanne Pledger (School of Engineering and Computing)" userId="dd7a373e-8b55-4712-b668-17a539ff0718" providerId="ADAL" clId="{638A42E5-B34F-4153-8AF8-D1F8DC014289}" dt="2024-08-07T13:07:19.406" v="1396"/>
          <ac:picMkLst>
            <pc:docMk/>
            <pc:sldMk cId="183529040" sldId="291"/>
            <ac:picMk id="11" creationId="{7F57C36B-F20A-BAA5-885D-5FB372803D1C}"/>
          </ac:picMkLst>
        </pc:picChg>
        <pc:picChg chg="del">
          <ac:chgData name="Joanne Pledger (School of Engineering and Computing)" userId="dd7a373e-8b55-4712-b668-17a539ff0718" providerId="ADAL" clId="{638A42E5-B34F-4153-8AF8-D1F8DC014289}" dt="2024-08-07T13:07:18.671" v="1395" actId="478"/>
          <ac:picMkLst>
            <pc:docMk/>
            <pc:sldMk cId="183529040" sldId="291"/>
            <ac:picMk id="12" creationId="{03FE453D-34F1-87DF-1207-9DCF0CCBD695}"/>
          </ac:picMkLst>
        </pc:picChg>
      </pc:sldChg>
      <pc:sldChg chg="del">
        <pc:chgData name="Joanne Pledger (School of Engineering and Computing)" userId="dd7a373e-8b55-4712-b668-17a539ff0718" providerId="ADAL" clId="{638A42E5-B34F-4153-8AF8-D1F8DC014289}" dt="2024-07-24T19:10:39.503" v="196" actId="47"/>
        <pc:sldMkLst>
          <pc:docMk/>
          <pc:sldMk cId="3131768122" sldId="292"/>
        </pc:sldMkLst>
      </pc:sldChg>
      <pc:sldChg chg="addSp delSp modSp mod">
        <pc:chgData name="Joanne Pledger (School of Engineering and Computing)" userId="dd7a373e-8b55-4712-b668-17a539ff0718" providerId="ADAL" clId="{638A42E5-B34F-4153-8AF8-D1F8DC014289}" dt="2024-07-24T19:12:00.703" v="262" actId="208"/>
        <pc:sldMkLst>
          <pc:docMk/>
          <pc:sldMk cId="3364157482" sldId="293"/>
        </pc:sldMkLst>
        <pc:spChg chg="mod">
          <ac:chgData name="Joanne Pledger (School of Engineering and Computing)" userId="dd7a373e-8b55-4712-b668-17a539ff0718" providerId="ADAL" clId="{638A42E5-B34F-4153-8AF8-D1F8DC014289}" dt="2024-07-24T19:11:23.086" v="254" actId="1076"/>
          <ac:spMkLst>
            <pc:docMk/>
            <pc:sldMk cId="3364157482" sldId="293"/>
            <ac:spMk id="2" creationId="{6AB5CF4B-6EC4-A14D-702D-12683668219C}"/>
          </ac:spMkLst>
        </pc:spChg>
        <pc:spChg chg="del">
          <ac:chgData name="Joanne Pledger (School of Engineering and Computing)" userId="dd7a373e-8b55-4712-b668-17a539ff0718" providerId="ADAL" clId="{638A42E5-B34F-4153-8AF8-D1F8DC014289}" dt="2024-07-24T19:11:18.643" v="252" actId="478"/>
          <ac:spMkLst>
            <pc:docMk/>
            <pc:sldMk cId="3364157482" sldId="293"/>
            <ac:spMk id="3" creationId="{15B458E0-EDC6-DC20-EB07-3D3277BF2E18}"/>
          </ac:spMkLst>
        </pc:spChg>
        <pc:spChg chg="add del mod">
          <ac:chgData name="Joanne Pledger (School of Engineering and Computing)" userId="dd7a373e-8b55-4712-b668-17a539ff0718" providerId="ADAL" clId="{638A42E5-B34F-4153-8AF8-D1F8DC014289}" dt="2024-07-24T19:11:20.400" v="253" actId="478"/>
          <ac:spMkLst>
            <pc:docMk/>
            <pc:sldMk cId="3364157482" sldId="293"/>
            <ac:spMk id="5" creationId="{24F9C1BA-CD20-F71D-E92C-0D43D755D021}"/>
          </ac:spMkLst>
        </pc:spChg>
        <pc:spChg chg="mod">
          <ac:chgData name="Joanne Pledger (School of Engineering and Computing)" userId="dd7a373e-8b55-4712-b668-17a539ff0718" providerId="ADAL" clId="{638A42E5-B34F-4153-8AF8-D1F8DC014289}" dt="2024-07-24T19:11:30.070" v="255"/>
          <ac:spMkLst>
            <pc:docMk/>
            <pc:sldMk cId="3364157482" sldId="293"/>
            <ac:spMk id="7" creationId="{484E4986-4BEE-C4AE-7745-EEE9918F1486}"/>
          </ac:spMkLst>
        </pc:spChg>
        <pc:spChg chg="mod">
          <ac:chgData name="Joanne Pledger (School of Engineering and Computing)" userId="dd7a373e-8b55-4712-b668-17a539ff0718" providerId="ADAL" clId="{638A42E5-B34F-4153-8AF8-D1F8DC014289}" dt="2024-07-24T19:12:00.703" v="262" actId="208"/>
          <ac:spMkLst>
            <pc:docMk/>
            <pc:sldMk cId="3364157482" sldId="293"/>
            <ac:spMk id="9" creationId="{0AC0590C-A490-6E61-AF72-716D6F992101}"/>
          </ac:spMkLst>
        </pc:spChg>
        <pc:spChg chg="mod">
          <ac:chgData name="Joanne Pledger (School of Engineering and Computing)" userId="dd7a373e-8b55-4712-b668-17a539ff0718" providerId="ADAL" clId="{638A42E5-B34F-4153-8AF8-D1F8DC014289}" dt="2024-07-24T19:11:30.070" v="255"/>
          <ac:spMkLst>
            <pc:docMk/>
            <pc:sldMk cId="3364157482" sldId="293"/>
            <ac:spMk id="13" creationId="{75C96DCD-2841-DF7C-2A22-17EC51A1ECE7}"/>
          </ac:spMkLst>
        </pc:spChg>
        <pc:spChg chg="mod">
          <ac:chgData name="Joanne Pledger (School of Engineering and Computing)" userId="dd7a373e-8b55-4712-b668-17a539ff0718" providerId="ADAL" clId="{638A42E5-B34F-4153-8AF8-D1F8DC014289}" dt="2024-07-24T19:11:52.140" v="260" actId="208"/>
          <ac:spMkLst>
            <pc:docMk/>
            <pc:sldMk cId="3364157482" sldId="293"/>
            <ac:spMk id="14" creationId="{FF9FE3C5-5E7F-C872-7EFC-E46275223048}"/>
          </ac:spMkLst>
        </pc:spChg>
        <pc:spChg chg="mod">
          <ac:chgData name="Joanne Pledger (School of Engineering and Computing)" userId="dd7a373e-8b55-4712-b668-17a539ff0718" providerId="ADAL" clId="{638A42E5-B34F-4153-8AF8-D1F8DC014289}" dt="2024-07-24T19:11:30.070" v="255"/>
          <ac:spMkLst>
            <pc:docMk/>
            <pc:sldMk cId="3364157482" sldId="293"/>
            <ac:spMk id="17" creationId="{28114E82-6D2B-A577-5759-38A4AEC0F74B}"/>
          </ac:spMkLst>
        </pc:spChg>
        <pc:spChg chg="mod">
          <ac:chgData name="Joanne Pledger (School of Engineering and Computing)" userId="dd7a373e-8b55-4712-b668-17a539ff0718" providerId="ADAL" clId="{638A42E5-B34F-4153-8AF8-D1F8DC014289}" dt="2024-07-24T19:11:43.595" v="258" actId="207"/>
          <ac:spMkLst>
            <pc:docMk/>
            <pc:sldMk cId="3364157482" sldId="293"/>
            <ac:spMk id="19" creationId="{9BFDDAED-3839-E6CF-5AB0-9FCF82BFAF08}"/>
          </ac:spMkLst>
        </pc:spChg>
        <pc:grpChg chg="add mod">
          <ac:chgData name="Joanne Pledger (School of Engineering and Computing)" userId="dd7a373e-8b55-4712-b668-17a539ff0718" providerId="ADAL" clId="{638A42E5-B34F-4153-8AF8-D1F8DC014289}" dt="2024-07-24T19:11:34.521" v="256" actId="1076"/>
          <ac:grpSpMkLst>
            <pc:docMk/>
            <pc:sldMk cId="3364157482" sldId="293"/>
            <ac:grpSpMk id="6" creationId="{8AE23184-881F-4C4C-E10A-E7280C867695}"/>
          </ac:grpSpMkLst>
        </pc:grpChg>
        <pc:grpChg chg="add mod">
          <ac:chgData name="Joanne Pledger (School of Engineering and Computing)" userId="dd7a373e-8b55-4712-b668-17a539ff0718" providerId="ADAL" clId="{638A42E5-B34F-4153-8AF8-D1F8DC014289}" dt="2024-07-24T19:11:34.521" v="256" actId="1076"/>
          <ac:grpSpMkLst>
            <pc:docMk/>
            <pc:sldMk cId="3364157482" sldId="293"/>
            <ac:grpSpMk id="11" creationId="{EA50B1C5-41C4-BD65-B24C-344C07E050CC}"/>
          </ac:grpSpMkLst>
        </pc:grpChg>
        <pc:grpChg chg="add mod">
          <ac:chgData name="Joanne Pledger (School of Engineering and Computing)" userId="dd7a373e-8b55-4712-b668-17a539ff0718" providerId="ADAL" clId="{638A42E5-B34F-4153-8AF8-D1F8DC014289}" dt="2024-07-24T19:11:34.521" v="256" actId="1076"/>
          <ac:grpSpMkLst>
            <pc:docMk/>
            <pc:sldMk cId="3364157482" sldId="293"/>
            <ac:grpSpMk id="16" creationId="{0E17E93D-7A47-5F3D-4D0B-A1C9F22102D4}"/>
          </ac:grpSpMkLst>
        </pc:grpChg>
        <pc:cxnChg chg="mod">
          <ac:chgData name="Joanne Pledger (School of Engineering and Computing)" userId="dd7a373e-8b55-4712-b668-17a539ff0718" providerId="ADAL" clId="{638A42E5-B34F-4153-8AF8-D1F8DC014289}" dt="2024-07-24T19:11:30.070" v="255"/>
          <ac:cxnSpMkLst>
            <pc:docMk/>
            <pc:sldMk cId="3364157482" sldId="293"/>
            <ac:cxnSpMk id="8" creationId="{A4CA8651-21E5-B7DC-0EE3-43785D9B22E9}"/>
          </ac:cxnSpMkLst>
        </pc:cxnChg>
        <pc:cxnChg chg="mod">
          <ac:chgData name="Joanne Pledger (School of Engineering and Computing)" userId="dd7a373e-8b55-4712-b668-17a539ff0718" providerId="ADAL" clId="{638A42E5-B34F-4153-8AF8-D1F8DC014289}" dt="2024-07-24T19:11:30.070" v="255"/>
          <ac:cxnSpMkLst>
            <pc:docMk/>
            <pc:sldMk cId="3364157482" sldId="293"/>
            <ac:cxnSpMk id="10" creationId="{E2B47BD6-36DE-1781-B9AF-60DECB81DF9B}"/>
          </ac:cxnSpMkLst>
        </pc:cxnChg>
        <pc:cxnChg chg="mod">
          <ac:chgData name="Joanne Pledger (School of Engineering and Computing)" userId="dd7a373e-8b55-4712-b668-17a539ff0718" providerId="ADAL" clId="{638A42E5-B34F-4153-8AF8-D1F8DC014289}" dt="2024-07-24T19:11:30.070" v="255"/>
          <ac:cxnSpMkLst>
            <pc:docMk/>
            <pc:sldMk cId="3364157482" sldId="293"/>
            <ac:cxnSpMk id="12" creationId="{F045C9FB-729F-0FFC-CE0B-ECFB8B2C3064}"/>
          </ac:cxnSpMkLst>
        </pc:cxnChg>
        <pc:cxnChg chg="mod">
          <ac:chgData name="Joanne Pledger (School of Engineering and Computing)" userId="dd7a373e-8b55-4712-b668-17a539ff0718" providerId="ADAL" clId="{638A42E5-B34F-4153-8AF8-D1F8DC014289}" dt="2024-07-24T19:11:30.070" v="255"/>
          <ac:cxnSpMkLst>
            <pc:docMk/>
            <pc:sldMk cId="3364157482" sldId="293"/>
            <ac:cxnSpMk id="15" creationId="{7BD030DE-15CF-48A8-34AB-172D235DB11F}"/>
          </ac:cxnSpMkLst>
        </pc:cxnChg>
        <pc:cxnChg chg="mod">
          <ac:chgData name="Joanne Pledger (School of Engineering and Computing)" userId="dd7a373e-8b55-4712-b668-17a539ff0718" providerId="ADAL" clId="{638A42E5-B34F-4153-8AF8-D1F8DC014289}" dt="2024-07-24T19:11:30.070" v="255"/>
          <ac:cxnSpMkLst>
            <pc:docMk/>
            <pc:sldMk cId="3364157482" sldId="293"/>
            <ac:cxnSpMk id="18" creationId="{349F63FF-5ACE-01AB-C540-6E383692AA09}"/>
          </ac:cxnSpMkLst>
        </pc:cxnChg>
        <pc:cxnChg chg="mod">
          <ac:chgData name="Joanne Pledger (School of Engineering and Computing)" userId="dd7a373e-8b55-4712-b668-17a539ff0718" providerId="ADAL" clId="{638A42E5-B34F-4153-8AF8-D1F8DC014289}" dt="2024-07-24T19:11:30.070" v="255"/>
          <ac:cxnSpMkLst>
            <pc:docMk/>
            <pc:sldMk cId="3364157482" sldId="293"/>
            <ac:cxnSpMk id="20" creationId="{14DA857C-4C1F-679C-7915-E684B0018E04}"/>
          </ac:cxnSpMkLst>
        </pc:cxnChg>
      </pc:sldChg>
      <pc:sldChg chg="addSp delSp modSp mod">
        <pc:chgData name="Joanne Pledger (School of Engineering and Computing)" userId="dd7a373e-8b55-4712-b668-17a539ff0718" providerId="ADAL" clId="{638A42E5-B34F-4153-8AF8-D1F8DC014289}" dt="2024-07-24T19:14:44.541" v="365" actId="207"/>
        <pc:sldMkLst>
          <pc:docMk/>
          <pc:sldMk cId="2504232319" sldId="294"/>
        </pc:sldMkLst>
        <pc:spChg chg="mod">
          <ac:chgData name="Joanne Pledger (School of Engineering and Computing)" userId="dd7a373e-8b55-4712-b668-17a539ff0718" providerId="ADAL" clId="{638A42E5-B34F-4153-8AF8-D1F8DC014289}" dt="2024-07-24T19:12:57.148" v="343" actId="1076"/>
          <ac:spMkLst>
            <pc:docMk/>
            <pc:sldMk cId="2504232319" sldId="294"/>
            <ac:spMk id="2" creationId="{6AB5CF4B-6EC4-A14D-702D-12683668219C}"/>
          </ac:spMkLst>
        </pc:spChg>
        <pc:spChg chg="del">
          <ac:chgData name="Joanne Pledger (School of Engineering and Computing)" userId="dd7a373e-8b55-4712-b668-17a539ff0718" providerId="ADAL" clId="{638A42E5-B34F-4153-8AF8-D1F8DC014289}" dt="2024-07-24T19:12:44.426" v="340" actId="478"/>
          <ac:spMkLst>
            <pc:docMk/>
            <pc:sldMk cId="2504232319" sldId="294"/>
            <ac:spMk id="3" creationId="{15B458E0-EDC6-DC20-EB07-3D3277BF2E18}"/>
          </ac:spMkLst>
        </pc:spChg>
        <pc:spChg chg="add del mod">
          <ac:chgData name="Joanne Pledger (School of Engineering and Computing)" userId="dd7a373e-8b55-4712-b668-17a539ff0718" providerId="ADAL" clId="{638A42E5-B34F-4153-8AF8-D1F8DC014289}" dt="2024-07-24T19:13:00.033" v="344" actId="478"/>
          <ac:spMkLst>
            <pc:docMk/>
            <pc:sldMk cId="2504232319" sldId="294"/>
            <ac:spMk id="5" creationId="{80AF1163-97E9-0A69-6FB0-33CB636A75FD}"/>
          </ac:spMkLst>
        </pc:spChg>
        <pc:spChg chg="add mod">
          <ac:chgData name="Joanne Pledger (School of Engineering and Computing)" userId="dd7a373e-8b55-4712-b668-17a539ff0718" providerId="ADAL" clId="{638A42E5-B34F-4153-8AF8-D1F8DC014289}" dt="2024-07-24T19:13:44.711" v="354" actId="2711"/>
          <ac:spMkLst>
            <pc:docMk/>
            <pc:sldMk cId="2504232319" sldId="294"/>
            <ac:spMk id="7" creationId="{DC741A7F-B3B9-4A0F-1FA2-420AE1BE3807}"/>
          </ac:spMkLst>
        </pc:spChg>
        <pc:spChg chg="mod">
          <ac:chgData name="Joanne Pledger (School of Engineering and Computing)" userId="dd7a373e-8b55-4712-b668-17a539ff0718" providerId="ADAL" clId="{638A42E5-B34F-4153-8AF8-D1F8DC014289}" dt="2024-07-24T19:13:35.865" v="351"/>
          <ac:spMkLst>
            <pc:docMk/>
            <pc:sldMk cId="2504232319" sldId="294"/>
            <ac:spMk id="9" creationId="{678EB3D5-537F-828F-6B8F-A9F453FED993}"/>
          </ac:spMkLst>
        </pc:spChg>
        <pc:spChg chg="mod">
          <ac:chgData name="Joanne Pledger (School of Engineering and Computing)" userId="dd7a373e-8b55-4712-b668-17a539ff0718" providerId="ADAL" clId="{638A42E5-B34F-4153-8AF8-D1F8DC014289}" dt="2024-07-24T19:13:51.628" v="356" actId="208"/>
          <ac:spMkLst>
            <pc:docMk/>
            <pc:sldMk cId="2504232319" sldId="294"/>
            <ac:spMk id="11" creationId="{8C460014-0FF7-84D2-D715-3313167787E7}"/>
          </ac:spMkLst>
        </pc:spChg>
        <pc:spChg chg="add mod">
          <ac:chgData name="Joanne Pledger (School of Engineering and Computing)" userId="dd7a373e-8b55-4712-b668-17a539ff0718" providerId="ADAL" clId="{638A42E5-B34F-4153-8AF8-D1F8DC014289}" dt="2024-07-24T19:14:44.541" v="365" actId="207"/>
          <ac:spMkLst>
            <pc:docMk/>
            <pc:sldMk cId="2504232319" sldId="294"/>
            <ac:spMk id="13" creationId="{8967EA15-FD68-4791-48B4-86A1B5387638}"/>
          </ac:spMkLst>
        </pc:spChg>
        <pc:grpChg chg="add mod">
          <ac:chgData name="Joanne Pledger (School of Engineering and Computing)" userId="dd7a373e-8b55-4712-b668-17a539ff0718" providerId="ADAL" clId="{638A42E5-B34F-4153-8AF8-D1F8DC014289}" dt="2024-07-24T19:13:37.693" v="352" actId="1076"/>
          <ac:grpSpMkLst>
            <pc:docMk/>
            <pc:sldMk cId="2504232319" sldId="294"/>
            <ac:grpSpMk id="8" creationId="{D1EB7759-9597-417D-AE3D-CDF8E24C27A0}"/>
          </ac:grpSpMkLst>
        </pc:grpChg>
        <pc:picChg chg="add mod">
          <ac:chgData name="Joanne Pledger (School of Engineering and Computing)" userId="dd7a373e-8b55-4712-b668-17a539ff0718" providerId="ADAL" clId="{638A42E5-B34F-4153-8AF8-D1F8DC014289}" dt="2024-07-24T19:13:30.048" v="350" actId="1035"/>
          <ac:picMkLst>
            <pc:docMk/>
            <pc:sldMk cId="2504232319" sldId="294"/>
            <ac:picMk id="6" creationId="{22E0A28C-18AC-A851-CA13-F3CB9FC8A459}"/>
          </ac:picMkLst>
        </pc:picChg>
        <pc:cxnChg chg="mod">
          <ac:chgData name="Joanne Pledger (School of Engineering and Computing)" userId="dd7a373e-8b55-4712-b668-17a539ff0718" providerId="ADAL" clId="{638A42E5-B34F-4153-8AF8-D1F8DC014289}" dt="2024-07-24T19:13:35.865" v="351"/>
          <ac:cxnSpMkLst>
            <pc:docMk/>
            <pc:sldMk cId="2504232319" sldId="294"/>
            <ac:cxnSpMk id="10" creationId="{274B886E-717E-7918-79C7-E0DEEBF6C577}"/>
          </ac:cxnSpMkLst>
        </pc:cxnChg>
        <pc:cxnChg chg="mod">
          <ac:chgData name="Joanne Pledger (School of Engineering and Computing)" userId="dd7a373e-8b55-4712-b668-17a539ff0718" providerId="ADAL" clId="{638A42E5-B34F-4153-8AF8-D1F8DC014289}" dt="2024-07-24T19:13:35.865" v="351"/>
          <ac:cxnSpMkLst>
            <pc:docMk/>
            <pc:sldMk cId="2504232319" sldId="294"/>
            <ac:cxnSpMk id="12" creationId="{847E9A4E-D55E-8114-3D1C-7833BFBF80AD}"/>
          </ac:cxnSpMkLst>
        </pc:cxnChg>
      </pc:sldChg>
      <pc:sldChg chg="addSp delSp modSp add mod">
        <pc:chgData name="Joanne Pledger (School of Engineering and Computing)" userId="dd7a373e-8b55-4712-b668-17a539ff0718" providerId="ADAL" clId="{638A42E5-B34F-4153-8AF8-D1F8DC014289}" dt="2024-07-24T19:28:56.455" v="638" actId="1036"/>
        <pc:sldMkLst>
          <pc:docMk/>
          <pc:sldMk cId="25322985" sldId="295"/>
        </pc:sldMkLst>
        <pc:spChg chg="mod">
          <ac:chgData name="Joanne Pledger (School of Engineering and Computing)" userId="dd7a373e-8b55-4712-b668-17a539ff0718" providerId="ADAL" clId="{638A42E5-B34F-4153-8AF8-D1F8DC014289}" dt="2024-07-24T19:15:23.432" v="382" actId="20577"/>
          <ac:spMkLst>
            <pc:docMk/>
            <pc:sldMk cId="25322985" sldId="295"/>
            <ac:spMk id="2" creationId="{6AB5CF4B-6EC4-A14D-702D-12683668219C}"/>
          </ac:spMkLst>
        </pc:spChg>
        <pc:spChg chg="mod">
          <ac:chgData name="Joanne Pledger (School of Engineering and Computing)" userId="dd7a373e-8b55-4712-b668-17a539ff0718" providerId="ADAL" clId="{638A42E5-B34F-4153-8AF8-D1F8DC014289}" dt="2024-07-24T19:15:43.024" v="469" actId="20577"/>
          <ac:spMkLst>
            <pc:docMk/>
            <pc:sldMk cId="25322985" sldId="295"/>
            <ac:spMk id="3" creationId="{15B458E0-EDC6-DC20-EB07-3D3277BF2E18}"/>
          </ac:spMkLst>
        </pc:spChg>
        <pc:spChg chg="add del mod">
          <ac:chgData name="Joanne Pledger (School of Engineering and Computing)" userId="dd7a373e-8b55-4712-b668-17a539ff0718" providerId="ADAL" clId="{638A42E5-B34F-4153-8AF8-D1F8DC014289}" dt="2024-07-24T19:15:14.410" v="367" actId="478"/>
          <ac:spMkLst>
            <pc:docMk/>
            <pc:sldMk cId="25322985" sldId="295"/>
            <ac:spMk id="4" creationId="{254E5601-50ED-203D-A135-68D2D6D9FFCC}"/>
          </ac:spMkLst>
        </pc:spChg>
        <pc:spChg chg="add mod">
          <ac:chgData name="Joanne Pledger (School of Engineering and Computing)" userId="dd7a373e-8b55-4712-b668-17a539ff0718" providerId="ADAL" clId="{638A42E5-B34F-4153-8AF8-D1F8DC014289}" dt="2024-07-24T19:16:11.186" v="546" actId="1076"/>
          <ac:spMkLst>
            <pc:docMk/>
            <pc:sldMk cId="25322985" sldId="295"/>
            <ac:spMk id="5" creationId="{DA32F154-F1FC-546E-8394-A6B839627E12}"/>
          </ac:spMkLst>
        </pc:spChg>
        <pc:spChg chg="add del mod">
          <ac:chgData name="Joanne Pledger (School of Engineering and Computing)" userId="dd7a373e-8b55-4712-b668-17a539ff0718" providerId="ADAL" clId="{638A42E5-B34F-4153-8AF8-D1F8DC014289}" dt="2024-07-24T19:16:51.759" v="552"/>
          <ac:spMkLst>
            <pc:docMk/>
            <pc:sldMk cId="25322985" sldId="295"/>
            <ac:spMk id="6" creationId="{6B1A6BDA-82E1-D08D-DDDD-64DEDCE91F26}"/>
          </ac:spMkLst>
        </pc:spChg>
        <pc:spChg chg="add del mod">
          <ac:chgData name="Joanne Pledger (School of Engineering and Computing)" userId="dd7a373e-8b55-4712-b668-17a539ff0718" providerId="ADAL" clId="{638A42E5-B34F-4153-8AF8-D1F8DC014289}" dt="2024-07-24T19:16:51.759" v="552"/>
          <ac:spMkLst>
            <pc:docMk/>
            <pc:sldMk cId="25322985" sldId="295"/>
            <ac:spMk id="7" creationId="{1E39565A-670E-F0C2-5E18-4564250521D8}"/>
          </ac:spMkLst>
        </pc:spChg>
        <pc:spChg chg="mod">
          <ac:chgData name="Joanne Pledger (School of Engineering and Computing)" userId="dd7a373e-8b55-4712-b668-17a539ff0718" providerId="ADAL" clId="{638A42E5-B34F-4153-8AF8-D1F8DC014289}" dt="2024-07-24T19:16:34.239" v="547"/>
          <ac:spMkLst>
            <pc:docMk/>
            <pc:sldMk cId="25322985" sldId="295"/>
            <ac:spMk id="10" creationId="{FF71DE32-1618-0F0A-901D-CE7E010703D1}"/>
          </ac:spMkLst>
        </pc:spChg>
        <pc:spChg chg="mod">
          <ac:chgData name="Joanne Pledger (School of Engineering and Computing)" userId="dd7a373e-8b55-4712-b668-17a539ff0718" providerId="ADAL" clId="{638A42E5-B34F-4153-8AF8-D1F8DC014289}" dt="2024-07-24T19:16:34.239" v="547"/>
          <ac:spMkLst>
            <pc:docMk/>
            <pc:sldMk cId="25322985" sldId="295"/>
            <ac:spMk id="12" creationId="{20DC56A3-8E85-DBDE-52D5-C1DA8F25F90F}"/>
          </ac:spMkLst>
        </pc:spChg>
        <pc:spChg chg="add del mod">
          <ac:chgData name="Joanne Pledger (School of Engineering and Computing)" userId="dd7a373e-8b55-4712-b668-17a539ff0718" providerId="ADAL" clId="{638A42E5-B34F-4153-8AF8-D1F8DC014289}" dt="2024-07-24T19:16:51.759" v="552"/>
          <ac:spMkLst>
            <pc:docMk/>
            <pc:sldMk cId="25322985" sldId="295"/>
            <ac:spMk id="13" creationId="{ABA51A93-EAC6-6F37-FF95-23C40F3F0503}"/>
          </ac:spMkLst>
        </pc:spChg>
        <pc:spChg chg="add del mod">
          <ac:chgData name="Joanne Pledger (School of Engineering and Computing)" userId="dd7a373e-8b55-4712-b668-17a539ff0718" providerId="ADAL" clId="{638A42E5-B34F-4153-8AF8-D1F8DC014289}" dt="2024-07-24T19:16:51.759" v="552"/>
          <ac:spMkLst>
            <pc:docMk/>
            <pc:sldMk cId="25322985" sldId="295"/>
            <ac:spMk id="14" creationId="{17A26517-2DC5-9F19-5067-D985B83F576C}"/>
          </ac:spMkLst>
        </pc:spChg>
        <pc:spChg chg="add mod">
          <ac:chgData name="Joanne Pledger (School of Engineering and Computing)" userId="dd7a373e-8b55-4712-b668-17a539ff0718" providerId="ADAL" clId="{638A42E5-B34F-4153-8AF8-D1F8DC014289}" dt="2024-07-24T19:26:14.636" v="595" actId="1076"/>
          <ac:spMkLst>
            <pc:docMk/>
            <pc:sldMk cId="25322985" sldId="295"/>
            <ac:spMk id="15" creationId="{069761F9-E314-D501-0B65-335750080F1A}"/>
          </ac:spMkLst>
        </pc:spChg>
        <pc:spChg chg="add del mod">
          <ac:chgData name="Joanne Pledger (School of Engineering and Computing)" userId="dd7a373e-8b55-4712-b668-17a539ff0718" providerId="ADAL" clId="{638A42E5-B34F-4153-8AF8-D1F8DC014289}" dt="2024-07-24T19:26:28.633" v="604" actId="478"/>
          <ac:spMkLst>
            <pc:docMk/>
            <pc:sldMk cId="25322985" sldId="295"/>
            <ac:spMk id="16" creationId="{4AEA127C-1A48-3D60-E6B9-7601F2CD3360}"/>
          </ac:spMkLst>
        </pc:spChg>
        <pc:spChg chg="mod">
          <ac:chgData name="Joanne Pledger (School of Engineering and Computing)" userId="dd7a373e-8b55-4712-b668-17a539ff0718" providerId="ADAL" clId="{638A42E5-B34F-4153-8AF8-D1F8DC014289}" dt="2024-07-24T19:24:52.856" v="558" actId="1076"/>
          <ac:spMkLst>
            <pc:docMk/>
            <pc:sldMk cId="25322985" sldId="295"/>
            <ac:spMk id="19" creationId="{05291AA0-94D0-67CF-7FDB-781486E3B6C5}"/>
          </ac:spMkLst>
        </pc:spChg>
        <pc:spChg chg="mod">
          <ac:chgData name="Joanne Pledger (School of Engineering and Computing)" userId="dd7a373e-8b55-4712-b668-17a539ff0718" providerId="ADAL" clId="{638A42E5-B34F-4153-8AF8-D1F8DC014289}" dt="2024-07-24T19:27:09.823" v="611" actId="208"/>
          <ac:spMkLst>
            <pc:docMk/>
            <pc:sldMk cId="25322985" sldId="295"/>
            <ac:spMk id="21" creationId="{11D3089A-19B2-6AE4-8103-D7629EEC3C06}"/>
          </ac:spMkLst>
        </pc:spChg>
        <pc:spChg chg="add mod">
          <ac:chgData name="Joanne Pledger (School of Engineering and Computing)" userId="dd7a373e-8b55-4712-b668-17a539ff0718" providerId="ADAL" clId="{638A42E5-B34F-4153-8AF8-D1F8DC014289}" dt="2024-07-24T19:28:56.455" v="638" actId="1036"/>
          <ac:spMkLst>
            <pc:docMk/>
            <pc:sldMk cId="25322985" sldId="295"/>
            <ac:spMk id="22" creationId="{84B8D077-435E-3843-A56F-DAB8BC0B46EA}"/>
          </ac:spMkLst>
        </pc:spChg>
        <pc:spChg chg="add mod">
          <ac:chgData name="Joanne Pledger (School of Engineering and Computing)" userId="dd7a373e-8b55-4712-b668-17a539ff0718" providerId="ADAL" clId="{638A42E5-B34F-4153-8AF8-D1F8DC014289}" dt="2024-07-24T19:26:32.084" v="605" actId="1076"/>
          <ac:spMkLst>
            <pc:docMk/>
            <pc:sldMk cId="25322985" sldId="295"/>
            <ac:spMk id="23" creationId="{A737B069-0AD3-1EEA-9D64-97EF32D574FA}"/>
          </ac:spMkLst>
        </pc:spChg>
        <pc:spChg chg="add mod">
          <ac:chgData name="Joanne Pledger (School of Engineering and Computing)" userId="dd7a373e-8b55-4712-b668-17a539ff0718" providerId="ADAL" clId="{638A42E5-B34F-4153-8AF8-D1F8DC014289}" dt="2024-07-24T19:26:50.812" v="609" actId="1076"/>
          <ac:spMkLst>
            <pc:docMk/>
            <pc:sldMk cId="25322985" sldId="295"/>
            <ac:spMk id="24" creationId="{991BD247-2750-B8EC-DF9C-62778ADCED30}"/>
          </ac:spMkLst>
        </pc:spChg>
        <pc:grpChg chg="add del mod">
          <ac:chgData name="Joanne Pledger (School of Engineering and Computing)" userId="dd7a373e-8b55-4712-b668-17a539ff0718" providerId="ADAL" clId="{638A42E5-B34F-4153-8AF8-D1F8DC014289}" dt="2024-07-24T19:16:51.759" v="552"/>
          <ac:grpSpMkLst>
            <pc:docMk/>
            <pc:sldMk cId="25322985" sldId="295"/>
            <ac:grpSpMk id="8" creationId="{56D44D4A-9273-D34A-D86C-AAD144E3C4AF}"/>
          </ac:grpSpMkLst>
        </pc:grpChg>
        <pc:grpChg chg="add mod">
          <ac:chgData name="Joanne Pledger (School of Engineering and Computing)" userId="dd7a373e-8b55-4712-b668-17a539ff0718" providerId="ADAL" clId="{638A42E5-B34F-4153-8AF8-D1F8DC014289}" dt="2024-07-24T19:25:10.764" v="564" actId="1076"/>
          <ac:grpSpMkLst>
            <pc:docMk/>
            <pc:sldMk cId="25322985" sldId="295"/>
            <ac:grpSpMk id="17" creationId="{2A18B045-3D51-527F-4B67-29D2326D95D9}"/>
          </ac:grpSpMkLst>
        </pc:grpChg>
        <pc:cxnChg chg="mod">
          <ac:chgData name="Joanne Pledger (School of Engineering and Computing)" userId="dd7a373e-8b55-4712-b668-17a539ff0718" providerId="ADAL" clId="{638A42E5-B34F-4153-8AF8-D1F8DC014289}" dt="2024-07-24T19:16:34.239" v="547"/>
          <ac:cxnSpMkLst>
            <pc:docMk/>
            <pc:sldMk cId="25322985" sldId="295"/>
            <ac:cxnSpMk id="9" creationId="{ACB888E5-5EBD-A98E-414E-1EC36BC62F67}"/>
          </ac:cxnSpMkLst>
        </pc:cxnChg>
        <pc:cxnChg chg="mod">
          <ac:chgData name="Joanne Pledger (School of Engineering and Computing)" userId="dd7a373e-8b55-4712-b668-17a539ff0718" providerId="ADAL" clId="{638A42E5-B34F-4153-8AF8-D1F8DC014289}" dt="2024-07-24T19:16:34.239" v="547"/>
          <ac:cxnSpMkLst>
            <pc:docMk/>
            <pc:sldMk cId="25322985" sldId="295"/>
            <ac:cxnSpMk id="11" creationId="{44B67F5C-785E-4C76-18A0-4BA5BBCF2E52}"/>
          </ac:cxnSpMkLst>
        </pc:cxnChg>
        <pc:cxnChg chg="mod">
          <ac:chgData name="Joanne Pledger (School of Engineering and Computing)" userId="dd7a373e-8b55-4712-b668-17a539ff0718" providerId="ADAL" clId="{638A42E5-B34F-4153-8AF8-D1F8DC014289}" dt="2024-07-24T19:24:18.059" v="553"/>
          <ac:cxnSpMkLst>
            <pc:docMk/>
            <pc:sldMk cId="25322985" sldId="295"/>
            <ac:cxnSpMk id="18" creationId="{F993C6C6-6FD4-BE2D-5A33-F5AAED33CA5E}"/>
          </ac:cxnSpMkLst>
        </pc:cxnChg>
        <pc:cxnChg chg="mod">
          <ac:chgData name="Joanne Pledger (School of Engineering and Computing)" userId="dd7a373e-8b55-4712-b668-17a539ff0718" providerId="ADAL" clId="{638A42E5-B34F-4153-8AF8-D1F8DC014289}" dt="2024-07-24T19:24:18.059" v="553"/>
          <ac:cxnSpMkLst>
            <pc:docMk/>
            <pc:sldMk cId="25322985" sldId="295"/>
            <ac:cxnSpMk id="20" creationId="{55848961-8390-61BF-EA00-72CC58282768}"/>
          </ac:cxnSpMkLst>
        </pc:cxnChg>
      </pc:sldChg>
      <pc:sldChg chg="del">
        <pc:chgData name="Joanne Pledger (School of Engineering and Computing)" userId="dd7a373e-8b55-4712-b668-17a539ff0718" providerId="ADAL" clId="{638A42E5-B34F-4153-8AF8-D1F8DC014289}" dt="2024-07-24T19:10:49.910" v="197" actId="47"/>
        <pc:sldMkLst>
          <pc:docMk/>
          <pc:sldMk cId="1206489785" sldId="295"/>
        </pc:sldMkLst>
      </pc:sldChg>
      <pc:sldChg chg="del">
        <pc:chgData name="Joanne Pledger (School of Engineering and Computing)" userId="dd7a373e-8b55-4712-b668-17a539ff0718" providerId="ADAL" clId="{638A42E5-B34F-4153-8AF8-D1F8DC014289}" dt="2024-07-24T19:10:49.910" v="197" actId="47"/>
        <pc:sldMkLst>
          <pc:docMk/>
          <pc:sldMk cId="370032349" sldId="296"/>
        </pc:sldMkLst>
      </pc:sldChg>
      <pc:sldChg chg="modSp add mod">
        <pc:chgData name="Joanne Pledger (School of Engineering and Computing)" userId="dd7a373e-8b55-4712-b668-17a539ff0718" providerId="ADAL" clId="{638A42E5-B34F-4153-8AF8-D1F8DC014289}" dt="2024-07-24T19:31:27.235" v="899" actId="20577"/>
        <pc:sldMkLst>
          <pc:docMk/>
          <pc:sldMk cId="2633408263" sldId="296"/>
        </pc:sldMkLst>
        <pc:spChg chg="mod">
          <ac:chgData name="Joanne Pledger (School of Engineering and Computing)" userId="dd7a373e-8b55-4712-b668-17a539ff0718" providerId="ADAL" clId="{638A42E5-B34F-4153-8AF8-D1F8DC014289}" dt="2024-07-24T19:30:32.260" v="882" actId="20577"/>
          <ac:spMkLst>
            <pc:docMk/>
            <pc:sldMk cId="2633408263" sldId="296"/>
            <ac:spMk id="2" creationId="{6AB5CF4B-6EC4-A14D-702D-12683668219C}"/>
          </ac:spMkLst>
        </pc:spChg>
        <pc:spChg chg="mod">
          <ac:chgData name="Joanne Pledger (School of Engineering and Computing)" userId="dd7a373e-8b55-4712-b668-17a539ff0718" providerId="ADAL" clId="{638A42E5-B34F-4153-8AF8-D1F8DC014289}" dt="2024-07-24T19:31:27.235" v="899" actId="20577"/>
          <ac:spMkLst>
            <pc:docMk/>
            <pc:sldMk cId="2633408263" sldId="296"/>
            <ac:spMk id="3" creationId="{15B458E0-EDC6-DC20-EB07-3D3277BF2E18}"/>
          </ac:spMkLst>
        </pc:spChg>
      </pc:sldChg>
      <pc:sldChg chg="del">
        <pc:chgData name="Joanne Pledger (School of Engineering and Computing)" userId="dd7a373e-8b55-4712-b668-17a539ff0718" providerId="ADAL" clId="{638A42E5-B34F-4153-8AF8-D1F8DC014289}" dt="2024-07-24T19:10:49.910" v="197" actId="47"/>
        <pc:sldMkLst>
          <pc:docMk/>
          <pc:sldMk cId="316180499" sldId="297"/>
        </pc:sldMkLst>
      </pc:sldChg>
      <pc:sldChg chg="modSp add mod">
        <pc:chgData name="Joanne Pledger (School of Engineering and Computing)" userId="dd7a373e-8b55-4712-b668-17a539ff0718" providerId="ADAL" clId="{638A42E5-B34F-4153-8AF8-D1F8DC014289}" dt="2024-07-24T19:30:08.484" v="845" actId="1076"/>
        <pc:sldMkLst>
          <pc:docMk/>
          <pc:sldMk cId="2013875689" sldId="297"/>
        </pc:sldMkLst>
        <pc:spChg chg="mod">
          <ac:chgData name="Joanne Pledger (School of Engineering and Computing)" userId="dd7a373e-8b55-4712-b668-17a539ff0718" providerId="ADAL" clId="{638A42E5-B34F-4153-8AF8-D1F8DC014289}" dt="2024-07-24T19:29:17.528" v="659" actId="20577"/>
          <ac:spMkLst>
            <pc:docMk/>
            <pc:sldMk cId="2013875689" sldId="297"/>
            <ac:spMk id="2" creationId="{6AB5CF4B-6EC4-A14D-702D-12683668219C}"/>
          </ac:spMkLst>
        </pc:spChg>
        <pc:spChg chg="mod">
          <ac:chgData name="Joanne Pledger (School of Engineering and Computing)" userId="dd7a373e-8b55-4712-b668-17a539ff0718" providerId="ADAL" clId="{638A42E5-B34F-4153-8AF8-D1F8DC014289}" dt="2024-07-24T19:29:47.039" v="756" actId="20577"/>
          <ac:spMkLst>
            <pc:docMk/>
            <pc:sldMk cId="2013875689" sldId="297"/>
            <ac:spMk id="3" creationId="{15B458E0-EDC6-DC20-EB07-3D3277BF2E18}"/>
          </ac:spMkLst>
        </pc:spChg>
        <pc:spChg chg="mod">
          <ac:chgData name="Joanne Pledger (School of Engineering and Computing)" userId="dd7a373e-8b55-4712-b668-17a539ff0718" providerId="ADAL" clId="{638A42E5-B34F-4153-8AF8-D1F8DC014289}" dt="2024-07-24T19:30:08.484" v="845" actId="1076"/>
          <ac:spMkLst>
            <pc:docMk/>
            <pc:sldMk cId="2013875689" sldId="297"/>
            <ac:spMk id="5" creationId="{DA32F154-F1FC-546E-8394-A6B839627E12}"/>
          </ac:spMkLst>
        </pc:spChg>
      </pc:sldChg>
      <pc:sldChg chg="addSp modSp add mod ord modAnim">
        <pc:chgData name="Joanne Pledger (School of Engineering and Computing)" userId="dd7a373e-8b55-4712-b668-17a539ff0718" providerId="ADAL" clId="{638A42E5-B34F-4153-8AF8-D1F8DC014289}" dt="2024-07-24T19:32:48.776" v="906"/>
        <pc:sldMkLst>
          <pc:docMk/>
          <pc:sldMk cId="267012152" sldId="298"/>
        </pc:sldMkLst>
        <pc:spChg chg="mod">
          <ac:chgData name="Joanne Pledger (School of Engineering and Computing)" userId="dd7a373e-8b55-4712-b668-17a539ff0718" providerId="ADAL" clId="{638A42E5-B34F-4153-8AF8-D1F8DC014289}" dt="2024-07-24T19:31:52.841" v="901" actId="6549"/>
          <ac:spMkLst>
            <pc:docMk/>
            <pc:sldMk cId="267012152" sldId="298"/>
            <ac:spMk id="3" creationId="{15B458E0-EDC6-DC20-EB07-3D3277BF2E18}"/>
          </ac:spMkLst>
        </pc:spChg>
        <pc:picChg chg="add mod">
          <ac:chgData name="Joanne Pledger (School of Engineering and Computing)" userId="dd7a373e-8b55-4712-b668-17a539ff0718" providerId="ADAL" clId="{638A42E5-B34F-4153-8AF8-D1F8DC014289}" dt="2024-07-24T19:32:24.188" v="904" actId="1076"/>
          <ac:picMkLst>
            <pc:docMk/>
            <pc:sldMk cId="267012152" sldId="298"/>
            <ac:picMk id="4" creationId="{F1C477A5-BDFB-C69B-DD57-5E00D7844912}"/>
          </ac:picMkLst>
        </pc:picChg>
      </pc:sldChg>
      <pc:sldChg chg="del">
        <pc:chgData name="Joanne Pledger (School of Engineering and Computing)" userId="dd7a373e-8b55-4712-b668-17a539ff0718" providerId="ADAL" clId="{638A42E5-B34F-4153-8AF8-D1F8DC014289}" dt="2024-07-24T19:10:49.910" v="197" actId="47"/>
        <pc:sldMkLst>
          <pc:docMk/>
          <pc:sldMk cId="1947576871" sldId="298"/>
        </pc:sldMkLst>
      </pc:sldChg>
      <pc:sldChg chg="del">
        <pc:chgData name="Joanne Pledger (School of Engineering and Computing)" userId="dd7a373e-8b55-4712-b668-17a539ff0718" providerId="ADAL" clId="{638A42E5-B34F-4153-8AF8-D1F8DC014289}" dt="2024-07-24T19:10:49.910" v="197" actId="47"/>
        <pc:sldMkLst>
          <pc:docMk/>
          <pc:sldMk cId="2841596979" sldId="299"/>
        </pc:sldMkLst>
      </pc:sldChg>
      <pc:sldChg chg="addSp modSp add mod">
        <pc:chgData name="Joanne Pledger (School of Engineering and Computing)" userId="dd7a373e-8b55-4712-b668-17a539ff0718" providerId="ADAL" clId="{638A42E5-B34F-4153-8AF8-D1F8DC014289}" dt="2024-07-24T19:37:22.920" v="1393" actId="14100"/>
        <pc:sldMkLst>
          <pc:docMk/>
          <pc:sldMk cId="3664809880" sldId="299"/>
        </pc:sldMkLst>
        <pc:spChg chg="mod">
          <ac:chgData name="Joanne Pledger (School of Engineering and Computing)" userId="dd7a373e-8b55-4712-b668-17a539ff0718" providerId="ADAL" clId="{638A42E5-B34F-4153-8AF8-D1F8DC014289}" dt="2024-07-24T19:34:07.834" v="1119" actId="6549"/>
          <ac:spMkLst>
            <pc:docMk/>
            <pc:sldMk cId="3664809880" sldId="299"/>
            <ac:spMk id="2" creationId="{6AB5CF4B-6EC4-A14D-702D-12683668219C}"/>
          </ac:spMkLst>
        </pc:spChg>
        <pc:spChg chg="mod">
          <ac:chgData name="Joanne Pledger (School of Engineering and Computing)" userId="dd7a373e-8b55-4712-b668-17a539ff0718" providerId="ADAL" clId="{638A42E5-B34F-4153-8AF8-D1F8DC014289}" dt="2024-07-24T19:35:23.768" v="1363" actId="1076"/>
          <ac:spMkLst>
            <pc:docMk/>
            <pc:sldMk cId="3664809880" sldId="299"/>
            <ac:spMk id="3" creationId="{15B458E0-EDC6-DC20-EB07-3D3277BF2E18}"/>
          </ac:spMkLst>
        </pc:spChg>
        <pc:spChg chg="mod">
          <ac:chgData name="Joanne Pledger (School of Engineering and Computing)" userId="dd7a373e-8b55-4712-b668-17a539ff0718" providerId="ADAL" clId="{638A42E5-B34F-4153-8AF8-D1F8DC014289}" dt="2024-07-24T19:36:13.309" v="1380" actId="207"/>
          <ac:spMkLst>
            <pc:docMk/>
            <pc:sldMk cId="3664809880" sldId="299"/>
            <ac:spMk id="6" creationId="{48EEE4D9-9260-E26F-3DAA-8EF4A3CECB44}"/>
          </ac:spMkLst>
        </pc:spChg>
        <pc:spChg chg="mod">
          <ac:chgData name="Joanne Pledger (School of Engineering and Computing)" userId="dd7a373e-8b55-4712-b668-17a539ff0718" providerId="ADAL" clId="{638A42E5-B34F-4153-8AF8-D1F8DC014289}" dt="2024-07-24T19:36:11.006" v="1379" actId="207"/>
          <ac:spMkLst>
            <pc:docMk/>
            <pc:sldMk cId="3664809880" sldId="299"/>
            <ac:spMk id="11" creationId="{11EF1F53-3F46-C80F-9662-C8232EF3B1F4}"/>
          </ac:spMkLst>
        </pc:spChg>
        <pc:spChg chg="mod">
          <ac:chgData name="Joanne Pledger (School of Engineering and Computing)" userId="dd7a373e-8b55-4712-b668-17a539ff0718" providerId="ADAL" clId="{638A42E5-B34F-4153-8AF8-D1F8DC014289}" dt="2024-07-24T19:36:07.638" v="1378" actId="1076"/>
          <ac:spMkLst>
            <pc:docMk/>
            <pc:sldMk cId="3664809880" sldId="299"/>
            <ac:spMk id="12" creationId="{9385AF16-6742-A3A0-304D-415689A500F0}"/>
          </ac:spMkLst>
        </pc:spChg>
        <pc:spChg chg="mod">
          <ac:chgData name="Joanne Pledger (School of Engineering and Computing)" userId="dd7a373e-8b55-4712-b668-17a539ff0718" providerId="ADAL" clId="{638A42E5-B34F-4153-8AF8-D1F8DC014289}" dt="2024-07-24T19:36:01.958" v="1376" actId="1076"/>
          <ac:spMkLst>
            <pc:docMk/>
            <pc:sldMk cId="3664809880" sldId="299"/>
            <ac:spMk id="13" creationId="{B98E338A-6BD3-B0F3-AD75-87717E90FC71}"/>
          </ac:spMkLst>
        </pc:spChg>
        <pc:spChg chg="mod">
          <ac:chgData name="Joanne Pledger (School of Engineering and Computing)" userId="dd7a373e-8b55-4712-b668-17a539ff0718" providerId="ADAL" clId="{638A42E5-B34F-4153-8AF8-D1F8DC014289}" dt="2024-07-24T19:36:36.429" v="1385" actId="208"/>
          <ac:spMkLst>
            <pc:docMk/>
            <pc:sldMk cId="3664809880" sldId="299"/>
            <ac:spMk id="14" creationId="{A5D777E0-6350-B00A-5973-5B5B316AFD5F}"/>
          </ac:spMkLst>
        </pc:spChg>
        <pc:spChg chg="mod">
          <ac:chgData name="Joanne Pledger (School of Engineering and Computing)" userId="dd7a373e-8b55-4712-b668-17a539ff0718" providerId="ADAL" clId="{638A42E5-B34F-4153-8AF8-D1F8DC014289}" dt="2024-07-24T19:36:25.318" v="1383" actId="208"/>
          <ac:spMkLst>
            <pc:docMk/>
            <pc:sldMk cId="3664809880" sldId="299"/>
            <ac:spMk id="15" creationId="{77AB0104-B98D-806B-933E-E0BDEB6866B7}"/>
          </ac:spMkLst>
        </pc:spChg>
        <pc:spChg chg="mod">
          <ac:chgData name="Joanne Pledger (School of Engineering and Computing)" userId="dd7a373e-8b55-4712-b668-17a539ff0718" providerId="ADAL" clId="{638A42E5-B34F-4153-8AF8-D1F8DC014289}" dt="2024-07-24T19:37:13.361" v="1392" actId="1076"/>
          <ac:spMkLst>
            <pc:docMk/>
            <pc:sldMk cId="3664809880" sldId="299"/>
            <ac:spMk id="16" creationId="{9D8105E6-4AD3-1580-006B-2E86684FED9D}"/>
          </ac:spMkLst>
        </pc:spChg>
        <pc:grpChg chg="add mod">
          <ac:chgData name="Joanne Pledger (School of Engineering and Computing)" userId="dd7a373e-8b55-4712-b668-17a539ff0718" providerId="ADAL" clId="{638A42E5-B34F-4153-8AF8-D1F8DC014289}" dt="2024-07-24T19:35:41.534" v="1371" actId="1036"/>
          <ac:grpSpMkLst>
            <pc:docMk/>
            <pc:sldMk cId="3664809880" sldId="299"/>
            <ac:grpSpMk id="4" creationId="{C6C6D21A-9FC7-9810-E810-766EFCAF5F73}"/>
          </ac:grpSpMkLst>
        </pc:grpChg>
        <pc:grpChg chg="mod">
          <ac:chgData name="Joanne Pledger (School of Engineering and Computing)" userId="dd7a373e-8b55-4712-b668-17a539ff0718" providerId="ADAL" clId="{638A42E5-B34F-4153-8AF8-D1F8DC014289}" dt="2024-07-24T19:35:41.534" v="1371" actId="1036"/>
          <ac:grpSpMkLst>
            <pc:docMk/>
            <pc:sldMk cId="3664809880" sldId="299"/>
            <ac:grpSpMk id="5" creationId="{EEA98B39-A8FD-1656-C992-B69933BFD7C2}"/>
          </ac:grpSpMkLst>
        </pc:grpChg>
        <pc:picChg chg="mod">
          <ac:chgData name="Joanne Pledger (School of Engineering and Computing)" userId="dd7a373e-8b55-4712-b668-17a539ff0718" providerId="ADAL" clId="{638A42E5-B34F-4153-8AF8-D1F8DC014289}" dt="2024-07-24T19:35:41.534" v="1371" actId="1036"/>
          <ac:picMkLst>
            <pc:docMk/>
            <pc:sldMk cId="3664809880" sldId="299"/>
            <ac:picMk id="7" creationId="{3B663823-BB55-CD84-6EBF-1FEB8A1F56EB}"/>
          </ac:picMkLst>
        </pc:picChg>
        <pc:cxnChg chg="mod">
          <ac:chgData name="Joanne Pledger (School of Engineering and Computing)" userId="dd7a373e-8b55-4712-b668-17a539ff0718" providerId="ADAL" clId="{638A42E5-B34F-4153-8AF8-D1F8DC014289}" dt="2024-07-24T19:36:56.610" v="1388" actId="1582"/>
          <ac:cxnSpMkLst>
            <pc:docMk/>
            <pc:sldMk cId="3664809880" sldId="299"/>
            <ac:cxnSpMk id="8" creationId="{5F7715DB-5625-75F6-9C3E-9F6DFAD14DDF}"/>
          </ac:cxnSpMkLst>
        </pc:cxnChg>
        <pc:cxnChg chg="mod">
          <ac:chgData name="Joanne Pledger (School of Engineering and Computing)" userId="dd7a373e-8b55-4712-b668-17a539ff0718" providerId="ADAL" clId="{638A42E5-B34F-4153-8AF8-D1F8DC014289}" dt="2024-07-24T19:36:50.910" v="1387" actId="1582"/>
          <ac:cxnSpMkLst>
            <pc:docMk/>
            <pc:sldMk cId="3664809880" sldId="299"/>
            <ac:cxnSpMk id="9" creationId="{78A221CF-EFE6-EB82-2754-CDC5C1B88589}"/>
          </ac:cxnSpMkLst>
        </pc:cxnChg>
        <pc:cxnChg chg="mod">
          <ac:chgData name="Joanne Pledger (School of Engineering and Computing)" userId="dd7a373e-8b55-4712-b668-17a539ff0718" providerId="ADAL" clId="{638A42E5-B34F-4153-8AF8-D1F8DC014289}" dt="2024-07-24T19:37:22.920" v="1393" actId="14100"/>
          <ac:cxnSpMkLst>
            <pc:docMk/>
            <pc:sldMk cId="3664809880" sldId="299"/>
            <ac:cxnSpMk id="10" creationId="{EE87E464-A6CA-1B1F-17F5-A18E5BBF0E5B}"/>
          </ac:cxnSpMkLst>
        </pc:cxnChg>
      </pc:sldChg>
      <pc:sldChg chg="del">
        <pc:chgData name="Joanne Pledger (School of Engineering and Computing)" userId="dd7a373e-8b55-4712-b668-17a539ff0718" providerId="ADAL" clId="{638A42E5-B34F-4153-8AF8-D1F8DC014289}" dt="2024-07-24T19:10:49.910" v="197" actId="47"/>
        <pc:sldMkLst>
          <pc:docMk/>
          <pc:sldMk cId="1115253727" sldId="300"/>
        </pc:sldMkLst>
      </pc:sldChg>
      <pc:sldChg chg="del">
        <pc:chgData name="Joanne Pledger (School of Engineering and Computing)" userId="dd7a373e-8b55-4712-b668-17a539ff0718" providerId="ADAL" clId="{638A42E5-B34F-4153-8AF8-D1F8DC014289}" dt="2024-07-24T19:10:49.910" v="197" actId="47"/>
        <pc:sldMkLst>
          <pc:docMk/>
          <pc:sldMk cId="3920402560" sldId="301"/>
        </pc:sldMkLst>
      </pc:sldChg>
      <pc:sldChg chg="del">
        <pc:chgData name="Joanne Pledger (School of Engineering and Computing)" userId="dd7a373e-8b55-4712-b668-17a539ff0718" providerId="ADAL" clId="{638A42E5-B34F-4153-8AF8-D1F8DC014289}" dt="2024-07-24T19:10:49.910" v="197" actId="47"/>
        <pc:sldMkLst>
          <pc:docMk/>
          <pc:sldMk cId="4114137695" sldId="302"/>
        </pc:sldMkLst>
      </pc:sldChg>
      <pc:sldChg chg="del">
        <pc:chgData name="Joanne Pledger (School of Engineering and Computing)" userId="dd7a373e-8b55-4712-b668-17a539ff0718" providerId="ADAL" clId="{638A42E5-B34F-4153-8AF8-D1F8DC014289}" dt="2024-07-24T19:10:49.910" v="197" actId="47"/>
        <pc:sldMkLst>
          <pc:docMk/>
          <pc:sldMk cId="382201151" sldId="303"/>
        </pc:sldMkLst>
      </pc:sldChg>
      <pc:sldChg chg="del">
        <pc:chgData name="Joanne Pledger (School of Engineering and Computing)" userId="dd7a373e-8b55-4712-b668-17a539ff0718" providerId="ADAL" clId="{638A42E5-B34F-4153-8AF8-D1F8DC014289}" dt="2024-07-24T19:10:49.910" v="197" actId="47"/>
        <pc:sldMkLst>
          <pc:docMk/>
          <pc:sldMk cId="1518823252" sldId="304"/>
        </pc:sldMkLst>
      </pc:sldChg>
      <pc:sldChg chg="del">
        <pc:chgData name="Joanne Pledger (School of Engineering and Computing)" userId="dd7a373e-8b55-4712-b668-17a539ff0718" providerId="ADAL" clId="{638A42E5-B34F-4153-8AF8-D1F8DC014289}" dt="2024-07-24T19:10:49.910" v="197" actId="47"/>
        <pc:sldMkLst>
          <pc:docMk/>
          <pc:sldMk cId="50391200" sldId="305"/>
        </pc:sldMkLst>
      </pc:sldChg>
      <pc:sldChg chg="del">
        <pc:chgData name="Joanne Pledger (School of Engineering and Computing)" userId="dd7a373e-8b55-4712-b668-17a539ff0718" providerId="ADAL" clId="{638A42E5-B34F-4153-8AF8-D1F8DC014289}" dt="2024-07-24T19:10:49.910" v="197" actId="47"/>
        <pc:sldMkLst>
          <pc:docMk/>
          <pc:sldMk cId="315652670" sldId="306"/>
        </pc:sldMkLst>
      </pc:sldChg>
      <pc:sldChg chg="del">
        <pc:chgData name="Joanne Pledger (School of Engineering and Computing)" userId="dd7a373e-8b55-4712-b668-17a539ff0718" providerId="ADAL" clId="{638A42E5-B34F-4153-8AF8-D1F8DC014289}" dt="2024-07-24T19:10:56.947" v="198" actId="47"/>
        <pc:sldMkLst>
          <pc:docMk/>
          <pc:sldMk cId="232279559" sldId="307"/>
        </pc:sldMkLst>
      </pc:sldChg>
      <pc:sldChg chg="del">
        <pc:chgData name="Joanne Pledger (School of Engineering and Computing)" userId="dd7a373e-8b55-4712-b668-17a539ff0718" providerId="ADAL" clId="{638A42E5-B34F-4153-8AF8-D1F8DC014289}" dt="2024-07-24T19:10:56.947" v="198" actId="47"/>
        <pc:sldMkLst>
          <pc:docMk/>
          <pc:sldMk cId="2469019217" sldId="308"/>
        </pc:sldMkLst>
      </pc:sldChg>
      <pc:sldChg chg="del">
        <pc:chgData name="Joanne Pledger (School of Engineering and Computing)" userId="dd7a373e-8b55-4712-b668-17a539ff0718" providerId="ADAL" clId="{638A42E5-B34F-4153-8AF8-D1F8DC014289}" dt="2024-07-24T19:10:56.947" v="198" actId="47"/>
        <pc:sldMkLst>
          <pc:docMk/>
          <pc:sldMk cId="1893446373" sldId="309"/>
        </pc:sldMkLst>
      </pc:sldChg>
      <pc:sldChg chg="del">
        <pc:chgData name="Joanne Pledger (School of Engineering and Computing)" userId="dd7a373e-8b55-4712-b668-17a539ff0718" providerId="ADAL" clId="{638A42E5-B34F-4153-8AF8-D1F8DC014289}" dt="2024-07-24T19:10:56.947" v="198" actId="47"/>
        <pc:sldMkLst>
          <pc:docMk/>
          <pc:sldMk cId="658299037" sldId="310"/>
        </pc:sldMkLst>
      </pc:sldChg>
      <pc:sldChg chg="del">
        <pc:chgData name="Joanne Pledger (School of Engineering and Computing)" userId="dd7a373e-8b55-4712-b668-17a539ff0718" providerId="ADAL" clId="{638A42E5-B34F-4153-8AF8-D1F8DC014289}" dt="2024-07-24T19:10:56.947" v="198" actId="47"/>
        <pc:sldMkLst>
          <pc:docMk/>
          <pc:sldMk cId="593885303" sldId="31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2CDE9-3699-4BBF-9655-D13353D01150}" type="datetimeFigureOut">
              <a:rPr lang="en-GB" smtClean="0"/>
              <a:t>07/10/2024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79DA87-ED36-4120-8FB6-BD598607FB15}" type="slidenum">
              <a:rPr lang="en-GB" smtClean="0"/>
              <a:t>‹#›</a:t>
            </a:fld>
            <a:endParaRPr lang="en-GB"/>
          </a:p>
        </p:txBody>
      </p:sp>
    </p:spTree>
    <p:extLst>
      <p:ext uri="{BB962C8B-B14F-4D97-AF65-F5344CB8AC3E}">
        <p14:creationId xmlns:p14="http://schemas.microsoft.com/office/powerpoint/2010/main" val="220813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79DA87-ED36-4120-8FB6-BD598607FB15}" type="slidenum">
              <a:rPr lang="en-GB" smtClean="0"/>
              <a:t>3</a:t>
            </a:fld>
            <a:endParaRPr lang="en-GB"/>
          </a:p>
        </p:txBody>
      </p:sp>
    </p:spTree>
    <p:extLst>
      <p:ext uri="{BB962C8B-B14F-4D97-AF65-F5344CB8AC3E}">
        <p14:creationId xmlns:p14="http://schemas.microsoft.com/office/powerpoint/2010/main" val="3214273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79DA87-ED36-4120-8FB6-BD598607FB15}" type="slidenum">
              <a:rPr lang="en-GB" smtClean="0"/>
              <a:t>5</a:t>
            </a:fld>
            <a:endParaRPr lang="en-GB"/>
          </a:p>
        </p:txBody>
      </p:sp>
    </p:spTree>
    <p:extLst>
      <p:ext uri="{BB962C8B-B14F-4D97-AF65-F5344CB8AC3E}">
        <p14:creationId xmlns:p14="http://schemas.microsoft.com/office/powerpoint/2010/main" val="8777552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UCLan Title Red">
    <p:bg>
      <p:bgPr>
        <a:solidFill>
          <a:srgbClr val="AE001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6690" y="2132949"/>
            <a:ext cx="4358427" cy="1163391"/>
          </a:xfrm>
        </p:spPr>
        <p:txBody>
          <a:bodyPr lIns="0" tIns="0" rIns="0" bIns="0" anchor="t" anchorCtr="0">
            <a:noAutofit/>
          </a:bodyPr>
          <a:lstStyle>
            <a:lvl1pPr algn="l">
              <a:lnSpc>
                <a:spcPct val="90000"/>
              </a:lnSpc>
              <a:defRPr sz="3200" b="1" i="0" baseline="0">
                <a:solidFill>
                  <a:srgbClr val="FFFFFF"/>
                </a:solidFill>
                <a:latin typeface="Avenir Next LT Pro" panose="020B0504020202020204" pitchFamily="34" charset="0"/>
                <a:cs typeface="Avenir Next LT Pro" panose="020B0504020202020204" pitchFamily="34" charset="0"/>
              </a:defRPr>
            </a:lvl1pPr>
          </a:lstStyle>
          <a:p>
            <a:r>
              <a:rPr lang="en-US" dirty="0"/>
              <a:t>Presentation titles should be concise</a:t>
            </a:r>
          </a:p>
        </p:txBody>
      </p:sp>
      <p:sp>
        <p:nvSpPr>
          <p:cNvPr id="3" name="Subtitle 2"/>
          <p:cNvSpPr>
            <a:spLocks noGrp="1"/>
          </p:cNvSpPr>
          <p:nvPr>
            <p:ph type="subTitle" idx="1" hasCustomPrompt="1"/>
          </p:nvPr>
        </p:nvSpPr>
        <p:spPr>
          <a:xfrm>
            <a:off x="1156690" y="3296341"/>
            <a:ext cx="3652092" cy="727843"/>
          </a:xfrm>
        </p:spPr>
        <p:txBody>
          <a:bodyPr lIns="0" tIns="0" rIns="0" bIns="0" anchor="t" anchorCtr="0">
            <a:noAutofit/>
          </a:bodyPr>
          <a:lstStyle>
            <a:lvl1pPr marL="0" indent="0" algn="l">
              <a:lnSpc>
                <a:spcPct val="100000"/>
              </a:lnSpc>
              <a:buNone/>
              <a:defRPr sz="1800" baseline="0">
                <a:solidFill>
                  <a:srgbClr val="FFFFFF"/>
                </a:solidFill>
                <a:latin typeface="Avenir Next LT Pro" panose="020B0504020202020204" pitchFamily="34" charset="0"/>
                <a:cs typeface="Avenir Next LT Pro" panose="020B05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sp>
        <p:nvSpPr>
          <p:cNvPr id="8" name="TextBox 7"/>
          <p:cNvSpPr txBox="1"/>
          <p:nvPr userDrawn="1"/>
        </p:nvSpPr>
        <p:spPr>
          <a:xfrm>
            <a:off x="1156690" y="4516505"/>
            <a:ext cx="3974024" cy="369332"/>
          </a:xfrm>
          <a:prstGeom prst="rect">
            <a:avLst/>
          </a:prstGeom>
          <a:noFill/>
        </p:spPr>
        <p:txBody>
          <a:bodyPr wrap="square" lIns="0" tIns="0" rIns="0" bIns="0" rtlCol="0">
            <a:noAutofit/>
          </a:bodyPr>
          <a:lstStyle/>
          <a:p>
            <a:r>
              <a:rPr lang="en-US" sz="1150" dirty="0">
                <a:solidFill>
                  <a:srgbClr val="FFFFFF"/>
                </a:solidFill>
                <a:latin typeface="Avenir Next Medium"/>
                <a:cs typeface="Avenir Next Medium"/>
              </a:rPr>
              <a:t>Where opportunity creates success</a:t>
            </a:r>
          </a:p>
        </p:txBody>
      </p:sp>
      <p:pic>
        <p:nvPicPr>
          <p:cNvPr id="9" name="Picture 8"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894" y="471537"/>
            <a:ext cx="2744603" cy="891231"/>
          </a:xfrm>
          <a:prstGeom prst="rect">
            <a:avLst/>
          </a:prstGeom>
        </p:spPr>
      </p:pic>
    </p:spTree>
    <p:extLst>
      <p:ext uri="{BB962C8B-B14F-4D97-AF65-F5344CB8AC3E}">
        <p14:creationId xmlns:p14="http://schemas.microsoft.com/office/powerpoint/2010/main" val="172835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UCLan Table">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127" y="121296"/>
            <a:ext cx="6384680" cy="642468"/>
          </a:xfrm>
        </p:spPr>
        <p:txBody>
          <a:bodyPr lIns="0" tIns="0" rIns="0" bIns="0" anchor="b" anchorCtr="0">
            <a:noAutofit/>
          </a:bodyPr>
          <a:lstStyle>
            <a:lvl1pPr algn="l">
              <a:lnSpc>
                <a:spcPct val="90000"/>
              </a:lnSpc>
              <a:defRPr sz="2000" b="1" baseline="0">
                <a:solidFill>
                  <a:srgbClr val="34516C"/>
                </a:solidFill>
                <a:latin typeface="Avenir Next LT Pro" panose="020B0504020202020204" pitchFamily="34" charset="0"/>
                <a:cs typeface="Avenir Next LT Pro" panose="020B0504020202020204" pitchFamily="34" charset="0"/>
              </a:defRPr>
            </a:lvl1pPr>
          </a:lstStyle>
          <a:p>
            <a:r>
              <a:rPr lang="en-US" dirty="0"/>
              <a:t>Slide titles should be clear and captivating</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4"/>
          </a:xfrm>
          <a:prstGeom prst="rect">
            <a:avLst/>
          </a:prstGeom>
        </p:spPr>
      </p:pic>
      <p:graphicFrame>
        <p:nvGraphicFramePr>
          <p:cNvPr id="6" name="Table 5"/>
          <p:cNvGraphicFramePr>
            <a:graphicFrameLocks noGrp="1"/>
          </p:cNvGraphicFramePr>
          <p:nvPr userDrawn="1">
            <p:extLst>
              <p:ext uri="{D42A27DB-BD31-4B8C-83A1-F6EECF244321}">
                <p14:modId xmlns:p14="http://schemas.microsoft.com/office/powerpoint/2010/main" val="577816273"/>
              </p:ext>
            </p:extLst>
          </p:nvPr>
        </p:nvGraphicFramePr>
        <p:xfrm>
          <a:off x="650124" y="1320036"/>
          <a:ext cx="7771980" cy="2688200"/>
        </p:xfrm>
        <a:graphic>
          <a:graphicData uri="http://schemas.openxmlformats.org/drawingml/2006/table">
            <a:tbl>
              <a:tblPr firstRow="1" bandRow="1">
                <a:tableStyleId>{073A0DAA-6AF3-43AB-8588-CEC1D06C72B9}</a:tableStyleId>
              </a:tblPr>
              <a:tblGrid>
                <a:gridCol w="1295330">
                  <a:extLst>
                    <a:ext uri="{9D8B030D-6E8A-4147-A177-3AD203B41FA5}">
                      <a16:colId xmlns:a16="http://schemas.microsoft.com/office/drawing/2014/main" val="20000"/>
                    </a:ext>
                  </a:extLst>
                </a:gridCol>
                <a:gridCol w="1295330">
                  <a:extLst>
                    <a:ext uri="{9D8B030D-6E8A-4147-A177-3AD203B41FA5}">
                      <a16:colId xmlns:a16="http://schemas.microsoft.com/office/drawing/2014/main" val="20001"/>
                    </a:ext>
                  </a:extLst>
                </a:gridCol>
                <a:gridCol w="1295330">
                  <a:extLst>
                    <a:ext uri="{9D8B030D-6E8A-4147-A177-3AD203B41FA5}">
                      <a16:colId xmlns:a16="http://schemas.microsoft.com/office/drawing/2014/main" val="20002"/>
                    </a:ext>
                  </a:extLst>
                </a:gridCol>
                <a:gridCol w="1295330">
                  <a:extLst>
                    <a:ext uri="{9D8B030D-6E8A-4147-A177-3AD203B41FA5}">
                      <a16:colId xmlns:a16="http://schemas.microsoft.com/office/drawing/2014/main" val="20003"/>
                    </a:ext>
                  </a:extLst>
                </a:gridCol>
                <a:gridCol w="1295330">
                  <a:extLst>
                    <a:ext uri="{9D8B030D-6E8A-4147-A177-3AD203B41FA5}">
                      <a16:colId xmlns:a16="http://schemas.microsoft.com/office/drawing/2014/main" val="20004"/>
                    </a:ext>
                  </a:extLst>
                </a:gridCol>
                <a:gridCol w="1295330">
                  <a:extLst>
                    <a:ext uri="{9D8B030D-6E8A-4147-A177-3AD203B41FA5}">
                      <a16:colId xmlns:a16="http://schemas.microsoft.com/office/drawing/2014/main" val="20005"/>
                    </a:ext>
                  </a:extLst>
                </a:gridCol>
              </a:tblGrid>
              <a:tr h="672050">
                <a:tc>
                  <a:txBody>
                    <a:bodyPr/>
                    <a:lstStyle/>
                    <a:p>
                      <a:endParaRPr lang="en-US" b="0" dirty="0"/>
                    </a:p>
                  </a:txBody>
                  <a:tcPr/>
                </a:tc>
                <a:tc>
                  <a:txBody>
                    <a:bodyPr/>
                    <a:lstStyle/>
                    <a:p>
                      <a:endParaRPr lang="en-US" b="0" dirty="0"/>
                    </a:p>
                  </a:txBody>
                  <a:tcPr/>
                </a:tc>
                <a:tc>
                  <a:txBody>
                    <a:bodyPr/>
                    <a:lstStyle/>
                    <a:p>
                      <a:endParaRPr lang="en-US" b="0" dirty="0"/>
                    </a:p>
                  </a:txBody>
                  <a:tcPr/>
                </a:tc>
                <a:tc>
                  <a:txBody>
                    <a:bodyPr/>
                    <a:lstStyle/>
                    <a:p>
                      <a:endParaRPr lang="en-US" b="0" dirty="0"/>
                    </a:p>
                  </a:txBody>
                  <a:tcPr/>
                </a:tc>
                <a:tc>
                  <a:txBody>
                    <a:bodyPr/>
                    <a:lstStyle/>
                    <a:p>
                      <a:endParaRPr lang="en-US" b="0" dirty="0"/>
                    </a:p>
                  </a:txBody>
                  <a:tcPr/>
                </a:tc>
                <a:tc>
                  <a:txBody>
                    <a:bodyPr/>
                    <a:lstStyle/>
                    <a:p>
                      <a:endParaRPr lang="en-US" b="0" dirty="0"/>
                    </a:p>
                  </a:txBody>
                  <a:tcPr/>
                </a:tc>
                <a:extLst>
                  <a:ext uri="{0D108BD9-81ED-4DB2-BD59-A6C34878D82A}">
                    <a16:rowId xmlns:a16="http://schemas.microsoft.com/office/drawing/2014/main" val="10000"/>
                  </a:ext>
                </a:extLst>
              </a:tr>
              <a:tr h="6720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1"/>
                  </a:ext>
                </a:extLst>
              </a:tr>
              <a:tr h="6720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a16="http://schemas.microsoft.com/office/drawing/2014/main" val="10002"/>
                  </a:ext>
                </a:extLst>
              </a:tr>
              <a:tr h="672050">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9668887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CLan Text - 2 col">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127" y="121296"/>
            <a:ext cx="6384680" cy="642468"/>
          </a:xfrm>
        </p:spPr>
        <p:txBody>
          <a:bodyPr lIns="0" tIns="0" rIns="0" bIns="0" anchor="b" anchorCtr="0">
            <a:noAutofit/>
          </a:bodyPr>
          <a:lstStyle>
            <a:lvl1pPr algn="l">
              <a:lnSpc>
                <a:spcPct val="90000"/>
              </a:lnSpc>
              <a:defRPr sz="2000" b="1" baseline="0">
                <a:solidFill>
                  <a:srgbClr val="34516C"/>
                </a:solidFill>
                <a:latin typeface="Avenir Next LT Pro" panose="020B0504020202020204" pitchFamily="34" charset="0"/>
                <a:cs typeface="Avenir Next LT Pro" panose="020B0504020202020204" pitchFamily="34" charset="0"/>
              </a:defRPr>
            </a:lvl1pPr>
          </a:lstStyle>
          <a:p>
            <a:r>
              <a:rPr lang="en-US" dirty="0"/>
              <a:t>Text can work in single or multiple columns</a:t>
            </a:r>
          </a:p>
        </p:txBody>
      </p:sp>
      <p:sp>
        <p:nvSpPr>
          <p:cNvPr id="3" name="Content Placeholder 2"/>
          <p:cNvSpPr>
            <a:spLocks noGrp="1"/>
          </p:cNvSpPr>
          <p:nvPr>
            <p:ph idx="1"/>
          </p:nvPr>
        </p:nvSpPr>
        <p:spPr>
          <a:xfrm>
            <a:off x="650127" y="1200151"/>
            <a:ext cx="3801921"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4"/>
          </a:xfrm>
          <a:prstGeom prst="rect">
            <a:avLst/>
          </a:prstGeom>
        </p:spPr>
      </p:pic>
      <p:sp>
        <p:nvSpPr>
          <p:cNvPr id="8" name="Content Placeholder 2"/>
          <p:cNvSpPr>
            <a:spLocks noGrp="1"/>
          </p:cNvSpPr>
          <p:nvPr>
            <p:ph idx="11"/>
          </p:nvPr>
        </p:nvSpPr>
        <p:spPr>
          <a:xfrm>
            <a:off x="4691952" y="1200151"/>
            <a:ext cx="3801921"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36382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CLan Text - 3 col">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127" y="121296"/>
            <a:ext cx="6384680" cy="642468"/>
          </a:xfrm>
        </p:spPr>
        <p:txBody>
          <a:bodyPr lIns="0" tIns="0" rIns="0" bIns="0" anchor="b" anchorCtr="0">
            <a:noAutofit/>
          </a:bodyPr>
          <a:lstStyle>
            <a:lvl1pPr algn="l">
              <a:lnSpc>
                <a:spcPct val="90000"/>
              </a:lnSpc>
              <a:defRPr sz="2000" b="1" baseline="0">
                <a:solidFill>
                  <a:srgbClr val="34516C"/>
                </a:solidFill>
                <a:latin typeface="Avenir Next LT Pro" panose="020B0504020202020204" pitchFamily="34" charset="0"/>
                <a:cs typeface="Avenir Next LT Pro" panose="020B0504020202020204" pitchFamily="34" charset="0"/>
              </a:defRPr>
            </a:lvl1pPr>
          </a:lstStyle>
          <a:p>
            <a:r>
              <a:rPr lang="en-US" dirty="0"/>
              <a:t>Text can work alongside imagery and charts</a:t>
            </a:r>
          </a:p>
        </p:txBody>
      </p:sp>
      <p:sp>
        <p:nvSpPr>
          <p:cNvPr id="3" name="Content Placeholder 2"/>
          <p:cNvSpPr>
            <a:spLocks noGrp="1"/>
          </p:cNvSpPr>
          <p:nvPr>
            <p:ph idx="1"/>
          </p:nvPr>
        </p:nvSpPr>
        <p:spPr>
          <a:xfrm>
            <a:off x="650127" y="1200151"/>
            <a:ext cx="2424925"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dirty="0"/>
              <a:t>Click to edit Master text styles</a:t>
            </a:r>
          </a:p>
          <a:p>
            <a:pPr lvl="1"/>
            <a:r>
              <a:rPr lang="en-US" dirty="0"/>
              <a:t>Second level</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4"/>
          </a:xfrm>
          <a:prstGeom prst="rect">
            <a:avLst/>
          </a:prstGeom>
        </p:spPr>
      </p:pic>
      <p:sp>
        <p:nvSpPr>
          <p:cNvPr id="6" name="Content Placeholder 2"/>
          <p:cNvSpPr>
            <a:spLocks noGrp="1"/>
          </p:cNvSpPr>
          <p:nvPr>
            <p:ph idx="12"/>
          </p:nvPr>
        </p:nvSpPr>
        <p:spPr>
          <a:xfrm>
            <a:off x="3359538" y="1200151"/>
            <a:ext cx="2424925"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
        <p:nvSpPr>
          <p:cNvPr id="7" name="Content Placeholder 2"/>
          <p:cNvSpPr>
            <a:spLocks noGrp="1"/>
          </p:cNvSpPr>
          <p:nvPr>
            <p:ph idx="13"/>
          </p:nvPr>
        </p:nvSpPr>
        <p:spPr>
          <a:xfrm>
            <a:off x="6068948" y="1200151"/>
            <a:ext cx="2424925"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9720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CLan - Full screen image">
    <p:bg>
      <p:bgRef idx="1001">
        <a:schemeClr val="bg2"/>
      </p:bgRef>
    </p:bg>
    <p:spTree>
      <p:nvGrpSpPr>
        <p:cNvPr id="1" name=""/>
        <p:cNvGrpSpPr/>
        <p:nvPr/>
      </p:nvGrpSpPr>
      <p:grpSpPr>
        <a:xfrm>
          <a:off x="0" y="0"/>
          <a:ext cx="0" cy="0"/>
          <a:chOff x="0" y="0"/>
          <a:chExt cx="0" cy="0"/>
        </a:xfrm>
      </p:grpSpPr>
      <p:sp>
        <p:nvSpPr>
          <p:cNvPr id="6" name="Content Placeholder 2"/>
          <p:cNvSpPr>
            <a:spLocks noGrp="1"/>
          </p:cNvSpPr>
          <p:nvPr>
            <p:ph idx="1"/>
          </p:nvPr>
        </p:nvSpPr>
        <p:spPr>
          <a:xfrm>
            <a:off x="0" y="0"/>
            <a:ext cx="9143999" cy="5143500"/>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81935547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CLan Feature Red">
    <p:bg>
      <p:bgPr>
        <a:solidFill>
          <a:srgbClr val="AE0019"/>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0127" y="1200151"/>
            <a:ext cx="3801921" cy="3394472"/>
          </a:xfrm>
        </p:spPr>
        <p:txBody>
          <a:bodyPr lIns="0" tIns="0" rIns="0" bIns="0" anchor="t" anchorCtr="0">
            <a:noAutofit/>
          </a:bodyPr>
          <a:lstStyle>
            <a:lvl1pPr marL="0" indent="0" algn="l">
              <a:lnSpc>
                <a:spcPct val="90000"/>
              </a:lnSpc>
              <a:buNone/>
              <a:defRPr sz="3200" b="1" i="0" baseline="0">
                <a:solidFill>
                  <a:srgbClr val="FFFFFF"/>
                </a:solidFill>
                <a:latin typeface="Avenir Next LT Pro" panose="020B0504020202020204" pitchFamily="34" charset="0"/>
                <a:cs typeface="Avenir Next LT Pro" panose="020B0504020202020204" pitchFamily="34" charset="0"/>
              </a:defRPr>
            </a:lvl1pPr>
            <a:lvl2pPr algn="l">
              <a:defRPr sz="1400">
                <a:solidFill>
                  <a:srgbClr val="FFFFFF"/>
                </a:solidFill>
                <a:latin typeface="Avenir Next Bold"/>
                <a:cs typeface="Avenir Next Bold"/>
              </a:defRPr>
            </a:lvl2pPr>
            <a:lvl3pPr algn="l">
              <a:defRPr sz="1400">
                <a:solidFill>
                  <a:srgbClr val="FFFFFF"/>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dirty="0"/>
              <a:t>Quotes, features </a:t>
            </a:r>
            <a:br>
              <a:rPr lang="en-US" dirty="0"/>
            </a:br>
            <a:r>
              <a:rPr lang="en-US" dirty="0"/>
              <a:t>or statistics can </a:t>
            </a:r>
            <a:br>
              <a:rPr lang="en-US" dirty="0"/>
            </a:br>
            <a:r>
              <a:rPr lang="en-US" dirty="0"/>
              <a:t>be pulled out in </a:t>
            </a:r>
            <a:br>
              <a:rPr lang="en-US" dirty="0"/>
            </a:br>
            <a:r>
              <a:rPr lang="en-US" dirty="0"/>
              <a:t>a larger style.</a:t>
            </a:r>
          </a:p>
        </p:txBody>
      </p:sp>
      <p:pic>
        <p:nvPicPr>
          <p:cNvPr id="6" name="Picture 5"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
        <p:nvSpPr>
          <p:cNvPr id="11" name="Content Placeholder 2"/>
          <p:cNvSpPr>
            <a:spLocks noGrp="1"/>
          </p:cNvSpPr>
          <p:nvPr>
            <p:ph idx="11"/>
          </p:nvPr>
        </p:nvSpPr>
        <p:spPr>
          <a:xfrm>
            <a:off x="4691952" y="1200151"/>
            <a:ext cx="3801921" cy="3394472"/>
          </a:xfrm>
        </p:spPr>
        <p:txBody>
          <a:bodyPr lIns="0" tIns="0" rIns="0" bIns="0" anchor="t" anchorCtr="0">
            <a:noAutofit/>
          </a:bodyPr>
          <a:lstStyle>
            <a:lvl1pPr marL="180000" indent="-180000" algn="l">
              <a:spcBef>
                <a:spcPts val="900"/>
              </a:spcBef>
              <a:defRPr sz="1400">
                <a:solidFill>
                  <a:srgbClr val="FFFFFF"/>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FFFFFF"/>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8431905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CLan Feature Blue">
    <p:bg>
      <p:bgPr>
        <a:solidFill>
          <a:srgbClr val="0D6BA0"/>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0127" y="1200151"/>
            <a:ext cx="3801921" cy="3394472"/>
          </a:xfrm>
        </p:spPr>
        <p:txBody>
          <a:bodyPr lIns="0" tIns="0" rIns="0" bIns="0" anchor="t" anchorCtr="0">
            <a:noAutofit/>
          </a:bodyPr>
          <a:lstStyle>
            <a:lvl1pPr marL="0" indent="0" algn="l">
              <a:lnSpc>
                <a:spcPct val="90000"/>
              </a:lnSpc>
              <a:buNone/>
              <a:defRPr sz="3200" b="1" i="0" baseline="0">
                <a:solidFill>
                  <a:srgbClr val="FFFFFF"/>
                </a:solidFill>
                <a:latin typeface="Avenir Next LT Pro" panose="020B0504020202020204" pitchFamily="34" charset="0"/>
                <a:cs typeface="Avenir Next LT Pro" panose="020B0504020202020204" pitchFamily="34" charset="0"/>
              </a:defRPr>
            </a:lvl1pPr>
            <a:lvl2pPr algn="l">
              <a:defRPr sz="1400">
                <a:solidFill>
                  <a:srgbClr val="FFFFFF"/>
                </a:solidFill>
                <a:latin typeface="Avenir Next Bold"/>
                <a:cs typeface="Avenir Next Bold"/>
              </a:defRPr>
            </a:lvl2pPr>
            <a:lvl3pPr algn="l">
              <a:defRPr sz="1400">
                <a:solidFill>
                  <a:srgbClr val="FFFFFF"/>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dirty="0"/>
              <a:t>Quotes, features </a:t>
            </a:r>
            <a:br>
              <a:rPr lang="en-US" dirty="0"/>
            </a:br>
            <a:r>
              <a:rPr lang="en-US" dirty="0"/>
              <a:t>or statistics can </a:t>
            </a:r>
            <a:br>
              <a:rPr lang="en-US" dirty="0"/>
            </a:br>
            <a:r>
              <a:rPr lang="en-US" dirty="0"/>
              <a:t>be pulled out in </a:t>
            </a:r>
            <a:br>
              <a:rPr lang="en-US" dirty="0"/>
            </a:br>
            <a:r>
              <a:rPr lang="en-US" dirty="0"/>
              <a:t>a larger style.</a:t>
            </a:r>
          </a:p>
        </p:txBody>
      </p:sp>
      <p:pic>
        <p:nvPicPr>
          <p:cNvPr id="6" name="Picture 5"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
        <p:nvSpPr>
          <p:cNvPr id="5" name="Content Placeholder 2"/>
          <p:cNvSpPr>
            <a:spLocks noGrp="1"/>
          </p:cNvSpPr>
          <p:nvPr>
            <p:ph idx="11"/>
          </p:nvPr>
        </p:nvSpPr>
        <p:spPr>
          <a:xfrm>
            <a:off x="4691952" y="1200151"/>
            <a:ext cx="3801921" cy="3394472"/>
          </a:xfrm>
        </p:spPr>
        <p:txBody>
          <a:bodyPr lIns="0" tIns="0" rIns="0" bIns="0" anchor="t" anchorCtr="0">
            <a:noAutofit/>
          </a:bodyPr>
          <a:lstStyle>
            <a:lvl1pPr marL="180000" indent="-180000" algn="l">
              <a:spcBef>
                <a:spcPts val="900"/>
              </a:spcBef>
              <a:defRPr sz="1400">
                <a:solidFill>
                  <a:srgbClr val="FFFFFF"/>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FFFFFF"/>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24142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CLan Feature Off-White">
    <p:bg>
      <p:bgPr>
        <a:solidFill>
          <a:srgbClr val="E3E5ED"/>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50127" y="1200151"/>
            <a:ext cx="3801921" cy="3394472"/>
          </a:xfrm>
        </p:spPr>
        <p:txBody>
          <a:bodyPr lIns="0" tIns="0" rIns="0" bIns="0" anchor="t" anchorCtr="0">
            <a:noAutofit/>
          </a:bodyPr>
          <a:lstStyle>
            <a:lvl1pPr marL="0" indent="0" algn="l">
              <a:lnSpc>
                <a:spcPct val="90000"/>
              </a:lnSpc>
              <a:buNone/>
              <a:defRPr sz="3200" b="1" i="0" baseline="0">
                <a:solidFill>
                  <a:srgbClr val="34516C"/>
                </a:solidFill>
                <a:latin typeface="Avenir Next LT Pro" panose="020B0504020202020204" pitchFamily="34" charset="0"/>
                <a:cs typeface="Avenir Next LT Pro" panose="020B0504020202020204" pitchFamily="34" charset="0"/>
              </a:defRPr>
            </a:lvl1pPr>
            <a:lvl2pPr algn="l">
              <a:defRPr sz="1400">
                <a:solidFill>
                  <a:srgbClr val="FFFFFF"/>
                </a:solidFill>
                <a:latin typeface="Avenir Next Bold"/>
                <a:cs typeface="Avenir Next Bold"/>
              </a:defRPr>
            </a:lvl2pPr>
            <a:lvl3pPr algn="l">
              <a:defRPr sz="1400">
                <a:solidFill>
                  <a:srgbClr val="FFFFFF"/>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dirty="0"/>
              <a:t>Quotes, features </a:t>
            </a:r>
            <a:br>
              <a:rPr lang="en-US" dirty="0"/>
            </a:br>
            <a:r>
              <a:rPr lang="en-US" dirty="0"/>
              <a:t>or statistics can </a:t>
            </a:r>
            <a:br>
              <a:rPr lang="en-US" dirty="0"/>
            </a:br>
            <a:r>
              <a:rPr lang="en-US" dirty="0"/>
              <a:t>be pulled out in </a:t>
            </a:r>
            <a:br>
              <a:rPr lang="en-US" dirty="0"/>
            </a:br>
            <a:r>
              <a:rPr lang="en-US" dirty="0"/>
              <a:t>a larger style.</a:t>
            </a:r>
          </a:p>
        </p:txBody>
      </p:sp>
      <p:pic>
        <p:nvPicPr>
          <p:cNvPr id="5" name="Picture 4"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4"/>
          </a:xfrm>
          <a:prstGeom prst="rect">
            <a:avLst/>
          </a:prstGeom>
        </p:spPr>
      </p:pic>
      <p:sp>
        <p:nvSpPr>
          <p:cNvPr id="8" name="Content Placeholder 2"/>
          <p:cNvSpPr>
            <a:spLocks noGrp="1"/>
          </p:cNvSpPr>
          <p:nvPr>
            <p:ph idx="11"/>
          </p:nvPr>
        </p:nvSpPr>
        <p:spPr>
          <a:xfrm>
            <a:off x="4691952" y="1200151"/>
            <a:ext cx="3801921"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84314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EACBC7F-1BE7-FF49-86F5-D73961621B21}"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1537584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CBC7F-1BE7-FF49-86F5-D73961621B21}"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15117150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EACBC7F-1BE7-FF49-86F5-D73961621B21}"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515716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UCLan Title Blue">
    <p:bg>
      <p:bgPr>
        <a:solidFill>
          <a:srgbClr val="0D6BA0"/>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6690" y="2132949"/>
            <a:ext cx="4358427" cy="1163391"/>
          </a:xfrm>
        </p:spPr>
        <p:txBody>
          <a:bodyPr lIns="0" tIns="0" rIns="0" bIns="0" anchor="t" anchorCtr="0">
            <a:noAutofit/>
          </a:bodyPr>
          <a:lstStyle>
            <a:lvl1pPr algn="l">
              <a:lnSpc>
                <a:spcPct val="90000"/>
              </a:lnSpc>
              <a:defRPr sz="3200" b="1" i="0" baseline="0">
                <a:solidFill>
                  <a:srgbClr val="FFFFFF"/>
                </a:solidFill>
                <a:latin typeface="Avenir Next LT Pro" panose="020B0504020202020204" pitchFamily="34" charset="0"/>
                <a:cs typeface="Avenir Next LT Pro" panose="020B0504020202020204" pitchFamily="34" charset="0"/>
              </a:defRPr>
            </a:lvl1pPr>
          </a:lstStyle>
          <a:p>
            <a:r>
              <a:rPr lang="en-US" dirty="0"/>
              <a:t>Presentation titles should be concise</a:t>
            </a:r>
          </a:p>
        </p:txBody>
      </p:sp>
      <p:sp>
        <p:nvSpPr>
          <p:cNvPr id="3" name="Subtitle 2"/>
          <p:cNvSpPr>
            <a:spLocks noGrp="1"/>
          </p:cNvSpPr>
          <p:nvPr>
            <p:ph type="subTitle" idx="1" hasCustomPrompt="1"/>
          </p:nvPr>
        </p:nvSpPr>
        <p:spPr>
          <a:xfrm>
            <a:off x="1156690" y="3296341"/>
            <a:ext cx="3652092" cy="727843"/>
          </a:xfrm>
        </p:spPr>
        <p:txBody>
          <a:bodyPr lIns="0" tIns="0" rIns="0" bIns="0" anchor="t" anchorCtr="0">
            <a:noAutofit/>
          </a:bodyPr>
          <a:lstStyle>
            <a:lvl1pPr marL="0" indent="0" algn="l">
              <a:lnSpc>
                <a:spcPct val="100000"/>
              </a:lnSpc>
              <a:buNone/>
              <a:defRPr sz="1800" baseline="0">
                <a:solidFill>
                  <a:srgbClr val="FFFFFF"/>
                </a:solidFill>
                <a:latin typeface="Avenir Next LT Pro" panose="020B0504020202020204" pitchFamily="34" charset="0"/>
                <a:cs typeface="Avenir Next LT Pro" panose="020B05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sp>
        <p:nvSpPr>
          <p:cNvPr id="8" name="TextBox 7"/>
          <p:cNvSpPr txBox="1"/>
          <p:nvPr userDrawn="1"/>
        </p:nvSpPr>
        <p:spPr>
          <a:xfrm>
            <a:off x="1156690" y="4516505"/>
            <a:ext cx="3974024" cy="369332"/>
          </a:xfrm>
          <a:prstGeom prst="rect">
            <a:avLst/>
          </a:prstGeom>
          <a:noFill/>
        </p:spPr>
        <p:txBody>
          <a:bodyPr wrap="square" lIns="0" tIns="0" rIns="0" bIns="0" rtlCol="0">
            <a:noAutofit/>
          </a:bodyPr>
          <a:lstStyle/>
          <a:p>
            <a:r>
              <a:rPr lang="en-US" sz="1150" dirty="0">
                <a:solidFill>
                  <a:srgbClr val="FFFFFF"/>
                </a:solidFill>
                <a:latin typeface="Avenir Next Medium"/>
                <a:cs typeface="Avenir Next Medium"/>
              </a:rPr>
              <a:t>Where opportunity creates success</a:t>
            </a:r>
          </a:p>
        </p:txBody>
      </p:sp>
      <p:pic>
        <p:nvPicPr>
          <p:cNvPr id="9" name="Picture 8"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894" y="471537"/>
            <a:ext cx="2744603" cy="891231"/>
          </a:xfrm>
          <a:prstGeom prst="rect">
            <a:avLst/>
          </a:prstGeom>
        </p:spPr>
      </p:pic>
    </p:spTree>
    <p:extLst>
      <p:ext uri="{BB962C8B-B14F-4D97-AF65-F5344CB8AC3E}">
        <p14:creationId xmlns:p14="http://schemas.microsoft.com/office/powerpoint/2010/main" val="22378651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ACBC7F-1BE7-FF49-86F5-D73961621B21}"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4091154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EACBC7F-1BE7-FF49-86F5-D73961621B21}" type="datetimeFigureOut">
              <a:rPr lang="en-US" smtClean="0"/>
              <a:t>10/7/2024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19084662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EACBC7F-1BE7-FF49-86F5-D73961621B21}" type="datetimeFigureOut">
              <a:rPr lang="en-US" smtClean="0"/>
              <a:t>10/7/2024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7758062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CBC7F-1BE7-FF49-86F5-D73961621B21}" type="datetimeFigureOut">
              <a:rPr lang="en-US" smtClean="0"/>
              <a:t>10/7/2024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1602658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ACBC7F-1BE7-FF49-86F5-D73961621B21}"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2134970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ACBC7F-1BE7-FF49-86F5-D73961621B21}" type="datetimeFigureOut">
              <a:rPr lang="en-US" smtClean="0"/>
              <a:t>10/7/2024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1517089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CBC7F-1BE7-FF49-86F5-D73961621B21}"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7100403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EACBC7F-1BE7-FF49-86F5-D73961621B21}" type="datetimeFigureOut">
              <a:rPr lang="en-US" smtClean="0"/>
              <a:t>10/7/2024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D324C40-442B-234B-92E0-F49273E8ECD7}" type="slidenum">
              <a:rPr lang="en-US" smtClean="0"/>
              <a:t>‹#›</a:t>
            </a:fld>
            <a:endParaRPr lang="en-US"/>
          </a:p>
        </p:txBody>
      </p:sp>
    </p:spTree>
    <p:extLst>
      <p:ext uri="{BB962C8B-B14F-4D97-AF65-F5344CB8AC3E}">
        <p14:creationId xmlns:p14="http://schemas.microsoft.com/office/powerpoint/2010/main" val="823260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UCLan Title Grey">
    <p:bg>
      <p:bgPr>
        <a:solidFill>
          <a:srgbClr val="283F5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6690" y="2132949"/>
            <a:ext cx="4358427" cy="1163391"/>
          </a:xfrm>
        </p:spPr>
        <p:txBody>
          <a:bodyPr lIns="0" tIns="0" rIns="0" bIns="0" anchor="t" anchorCtr="0">
            <a:noAutofit/>
          </a:bodyPr>
          <a:lstStyle>
            <a:lvl1pPr algn="l">
              <a:lnSpc>
                <a:spcPct val="90000"/>
              </a:lnSpc>
              <a:defRPr sz="3200" b="1" i="0" baseline="0">
                <a:solidFill>
                  <a:srgbClr val="FFFFFF"/>
                </a:solidFill>
                <a:latin typeface="Avenir Next LT Pro" panose="020B0504020202020204" pitchFamily="34" charset="0"/>
                <a:cs typeface="Avenir Next LT Pro" panose="020B0504020202020204" pitchFamily="34" charset="0"/>
              </a:defRPr>
            </a:lvl1pPr>
          </a:lstStyle>
          <a:p>
            <a:r>
              <a:rPr lang="en-US" dirty="0"/>
              <a:t>Presentation titles should be concise</a:t>
            </a:r>
          </a:p>
        </p:txBody>
      </p:sp>
      <p:sp>
        <p:nvSpPr>
          <p:cNvPr id="3" name="Subtitle 2"/>
          <p:cNvSpPr>
            <a:spLocks noGrp="1"/>
          </p:cNvSpPr>
          <p:nvPr>
            <p:ph type="subTitle" idx="1" hasCustomPrompt="1"/>
          </p:nvPr>
        </p:nvSpPr>
        <p:spPr>
          <a:xfrm>
            <a:off x="1156690" y="3296341"/>
            <a:ext cx="3652092" cy="727843"/>
          </a:xfrm>
        </p:spPr>
        <p:txBody>
          <a:bodyPr lIns="0" tIns="0" rIns="0" bIns="0" anchor="t" anchorCtr="0">
            <a:noAutofit/>
          </a:bodyPr>
          <a:lstStyle>
            <a:lvl1pPr marL="0" indent="0" algn="l">
              <a:lnSpc>
                <a:spcPct val="100000"/>
              </a:lnSpc>
              <a:buNone/>
              <a:defRPr sz="1800" baseline="0">
                <a:solidFill>
                  <a:srgbClr val="FFFFFF"/>
                </a:solidFill>
                <a:latin typeface="Avenir Next LT Pro" panose="020B0504020202020204" pitchFamily="34" charset="0"/>
                <a:cs typeface="Avenir Next LT Pro" panose="020B05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sp>
        <p:nvSpPr>
          <p:cNvPr id="8" name="TextBox 7"/>
          <p:cNvSpPr txBox="1"/>
          <p:nvPr userDrawn="1"/>
        </p:nvSpPr>
        <p:spPr>
          <a:xfrm>
            <a:off x="1156690" y="4516505"/>
            <a:ext cx="3974024" cy="369332"/>
          </a:xfrm>
          <a:prstGeom prst="rect">
            <a:avLst/>
          </a:prstGeom>
          <a:noFill/>
        </p:spPr>
        <p:txBody>
          <a:bodyPr wrap="square" lIns="0" tIns="0" rIns="0" bIns="0" rtlCol="0">
            <a:noAutofit/>
          </a:bodyPr>
          <a:lstStyle/>
          <a:p>
            <a:r>
              <a:rPr lang="en-US" sz="1150" dirty="0">
                <a:solidFill>
                  <a:srgbClr val="FFFFFF"/>
                </a:solidFill>
                <a:latin typeface="Avenir Next Medium"/>
                <a:cs typeface="Avenir Next Medium"/>
              </a:rPr>
              <a:t>Where opportunity creates success</a:t>
            </a:r>
          </a:p>
        </p:txBody>
      </p:sp>
      <p:pic>
        <p:nvPicPr>
          <p:cNvPr id="9" name="Picture 8" descr="UCLan_logo_revers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894" y="471537"/>
            <a:ext cx="2744603" cy="891231"/>
          </a:xfrm>
          <a:prstGeom prst="rect">
            <a:avLst/>
          </a:prstGeom>
        </p:spPr>
      </p:pic>
    </p:spTree>
    <p:extLst>
      <p:ext uri="{BB962C8B-B14F-4D97-AF65-F5344CB8AC3E}">
        <p14:creationId xmlns:p14="http://schemas.microsoft.com/office/powerpoint/2010/main" val="64747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UCLan Title Off-White">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6690" y="2132949"/>
            <a:ext cx="4358427" cy="1163391"/>
          </a:xfrm>
        </p:spPr>
        <p:txBody>
          <a:bodyPr lIns="0" tIns="0" rIns="0" bIns="0" anchor="t" anchorCtr="0">
            <a:noAutofit/>
          </a:bodyPr>
          <a:lstStyle>
            <a:lvl1pPr algn="l">
              <a:lnSpc>
                <a:spcPct val="90000"/>
              </a:lnSpc>
              <a:defRPr sz="3200" b="1" i="0" baseline="0">
                <a:solidFill>
                  <a:srgbClr val="34516C"/>
                </a:solidFill>
                <a:latin typeface="Avenir Next LT Pro" panose="020B0504020202020204" pitchFamily="34" charset="0"/>
                <a:cs typeface="Avenir Next LT Pro" panose="020B0504020202020204" pitchFamily="34" charset="0"/>
              </a:defRPr>
            </a:lvl1pPr>
          </a:lstStyle>
          <a:p>
            <a:r>
              <a:rPr lang="en-US" dirty="0"/>
              <a:t>Presentation titles should be concise</a:t>
            </a:r>
          </a:p>
        </p:txBody>
      </p:sp>
      <p:sp>
        <p:nvSpPr>
          <p:cNvPr id="3" name="Subtitle 2"/>
          <p:cNvSpPr>
            <a:spLocks noGrp="1"/>
          </p:cNvSpPr>
          <p:nvPr>
            <p:ph type="subTitle" idx="1" hasCustomPrompt="1"/>
          </p:nvPr>
        </p:nvSpPr>
        <p:spPr>
          <a:xfrm>
            <a:off x="1156690" y="3296341"/>
            <a:ext cx="3652092" cy="727843"/>
          </a:xfrm>
        </p:spPr>
        <p:txBody>
          <a:bodyPr lIns="0" tIns="0" rIns="0" bIns="0" anchor="t" anchorCtr="0">
            <a:noAutofit/>
          </a:bodyPr>
          <a:lstStyle>
            <a:lvl1pPr marL="0" indent="0" algn="l">
              <a:lnSpc>
                <a:spcPct val="100000"/>
              </a:lnSpc>
              <a:buNone/>
              <a:defRPr sz="1800" baseline="0">
                <a:solidFill>
                  <a:srgbClr val="34516C"/>
                </a:solidFill>
                <a:latin typeface="Avenir Next LT Pro" panose="020B0504020202020204" pitchFamily="34" charset="0"/>
                <a:cs typeface="Avenir Next LT Pro" panose="020B05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Presentation subtitles should support the main title</a:t>
            </a:r>
          </a:p>
        </p:txBody>
      </p:sp>
      <p:sp>
        <p:nvSpPr>
          <p:cNvPr id="8" name="TextBox 7"/>
          <p:cNvSpPr txBox="1"/>
          <p:nvPr userDrawn="1"/>
        </p:nvSpPr>
        <p:spPr>
          <a:xfrm>
            <a:off x="1156690" y="4516505"/>
            <a:ext cx="3974024" cy="369332"/>
          </a:xfrm>
          <a:prstGeom prst="rect">
            <a:avLst/>
          </a:prstGeom>
          <a:noFill/>
        </p:spPr>
        <p:txBody>
          <a:bodyPr wrap="square" lIns="0" tIns="0" rIns="0" bIns="0" rtlCol="0">
            <a:noAutofit/>
          </a:bodyPr>
          <a:lstStyle/>
          <a:p>
            <a:r>
              <a:rPr lang="en-US" sz="1150" dirty="0">
                <a:solidFill>
                  <a:srgbClr val="34516C"/>
                </a:solidFill>
                <a:latin typeface="Avenir Next Medium"/>
                <a:cs typeface="Avenir Next Medium"/>
              </a:rPr>
              <a:t>Where opportunity creates success</a:t>
            </a:r>
          </a:p>
        </p:txBody>
      </p:sp>
      <p:pic>
        <p:nvPicPr>
          <p:cNvPr id="7" name="Picture 6"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5894" y="471537"/>
            <a:ext cx="2744603" cy="891231"/>
          </a:xfrm>
          <a:prstGeom prst="rect">
            <a:avLst/>
          </a:prstGeom>
        </p:spPr>
      </p:pic>
    </p:spTree>
    <p:extLst>
      <p:ext uri="{BB962C8B-B14F-4D97-AF65-F5344CB8AC3E}">
        <p14:creationId xmlns:p14="http://schemas.microsoft.com/office/powerpoint/2010/main" val="383386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UCLan Divider 1">
    <p:bg>
      <p:bgPr>
        <a:solidFill>
          <a:srgbClr val="AE0019"/>
        </a:solidFill>
        <a:effectLst/>
      </p:bgPr>
    </p:bg>
    <p:spTree>
      <p:nvGrpSpPr>
        <p:cNvPr id="1" name=""/>
        <p:cNvGrpSpPr/>
        <p:nvPr/>
      </p:nvGrpSpPr>
      <p:grpSpPr>
        <a:xfrm>
          <a:off x="0" y="0"/>
          <a:ext cx="0" cy="0"/>
          <a:chOff x="0" y="0"/>
          <a:chExt cx="0" cy="0"/>
        </a:xfrm>
      </p:grpSpPr>
      <p:pic>
        <p:nvPicPr>
          <p:cNvPr id="10" name="Picture 9" descr="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9250" y="0"/>
            <a:ext cx="3714750" cy="5143500"/>
          </a:xfrm>
          <a:prstGeom prst="rect">
            <a:avLst/>
          </a:prstGeom>
        </p:spPr>
      </p:pic>
      <p:sp>
        <p:nvSpPr>
          <p:cNvPr id="2" name="Title 1"/>
          <p:cNvSpPr>
            <a:spLocks noGrp="1"/>
          </p:cNvSpPr>
          <p:nvPr>
            <p:ph type="ctrTitle" hasCustomPrompt="1"/>
          </p:nvPr>
        </p:nvSpPr>
        <p:spPr>
          <a:xfrm>
            <a:off x="650127" y="1348091"/>
            <a:ext cx="4358427" cy="2076748"/>
          </a:xfrm>
        </p:spPr>
        <p:txBody>
          <a:bodyPr lIns="0" tIns="0" rIns="0" bIns="0" anchor="t" anchorCtr="0">
            <a:noAutofit/>
          </a:bodyPr>
          <a:lstStyle>
            <a:lvl1pPr algn="l">
              <a:lnSpc>
                <a:spcPct val="90000"/>
              </a:lnSpc>
              <a:defRPr sz="3600" b="1" i="0" baseline="0">
                <a:solidFill>
                  <a:srgbClr val="FFFFFF"/>
                </a:solidFill>
                <a:latin typeface="Avenir Next LT Pro" panose="020B0504020202020204" pitchFamily="34" charset="0"/>
                <a:cs typeface="Avenir Next LT Pro" panose="020B0504020202020204" pitchFamily="34" charset="0"/>
              </a:defRPr>
            </a:lvl1pPr>
          </a:lstStyle>
          <a:p>
            <a:r>
              <a:rPr lang="en-US" dirty="0"/>
              <a:t>Divider slides can act as breaks between sections</a:t>
            </a:r>
          </a:p>
        </p:txBody>
      </p:sp>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Tree>
    <p:extLst>
      <p:ext uri="{BB962C8B-B14F-4D97-AF65-F5344CB8AC3E}">
        <p14:creationId xmlns:p14="http://schemas.microsoft.com/office/powerpoint/2010/main" val="1189310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CLan Divider 2">
    <p:bg>
      <p:bgPr>
        <a:solidFill>
          <a:srgbClr val="0D6BA0"/>
        </a:solidFill>
        <a:effectLst/>
      </p:bgPr>
    </p:bg>
    <p:spTree>
      <p:nvGrpSpPr>
        <p:cNvPr id="1" name=""/>
        <p:cNvGrpSpPr/>
        <p:nvPr/>
      </p:nvGrpSpPr>
      <p:grpSpPr>
        <a:xfrm>
          <a:off x="0" y="0"/>
          <a:ext cx="0" cy="0"/>
          <a:chOff x="0" y="0"/>
          <a:chExt cx="0" cy="0"/>
        </a:xfrm>
      </p:grpSpPr>
      <p:pic>
        <p:nvPicPr>
          <p:cNvPr id="3" name="Picture 2" descr="grey.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9250" y="0"/>
            <a:ext cx="3714750" cy="5143500"/>
          </a:xfrm>
          <a:prstGeom prst="rect">
            <a:avLst/>
          </a:prstGeom>
        </p:spPr>
      </p:pic>
      <p:sp>
        <p:nvSpPr>
          <p:cNvPr id="2" name="Title 1"/>
          <p:cNvSpPr>
            <a:spLocks noGrp="1"/>
          </p:cNvSpPr>
          <p:nvPr>
            <p:ph type="ctrTitle" hasCustomPrompt="1"/>
          </p:nvPr>
        </p:nvSpPr>
        <p:spPr>
          <a:xfrm>
            <a:off x="650127" y="1348091"/>
            <a:ext cx="4358427" cy="2076748"/>
          </a:xfrm>
        </p:spPr>
        <p:txBody>
          <a:bodyPr lIns="0" tIns="0" rIns="0" bIns="0" anchor="t" anchorCtr="0">
            <a:noAutofit/>
          </a:bodyPr>
          <a:lstStyle>
            <a:lvl1pPr algn="l">
              <a:lnSpc>
                <a:spcPct val="90000"/>
              </a:lnSpc>
              <a:defRPr sz="3600" b="1" i="0" baseline="0">
                <a:solidFill>
                  <a:srgbClr val="FFFFFF"/>
                </a:solidFill>
                <a:latin typeface="Avenir Next LT Pro" panose="020B0504020202020204" pitchFamily="34" charset="0"/>
                <a:cs typeface="Avenir Next LT Pro" panose="020B0504020202020204" pitchFamily="34" charset="0"/>
              </a:defRPr>
            </a:lvl1pPr>
          </a:lstStyle>
          <a:p>
            <a:r>
              <a:rPr lang="en-US" dirty="0"/>
              <a:t>Divider slides can act as breaks between sections</a:t>
            </a:r>
          </a:p>
        </p:txBody>
      </p:sp>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Tree>
    <p:extLst>
      <p:ext uri="{BB962C8B-B14F-4D97-AF65-F5344CB8AC3E}">
        <p14:creationId xmlns:p14="http://schemas.microsoft.com/office/powerpoint/2010/main" val="2325635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UCLan Divider 3">
    <p:bg>
      <p:bgPr>
        <a:solidFill>
          <a:srgbClr val="283F59"/>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0127" y="1348091"/>
            <a:ext cx="4358427" cy="2076748"/>
          </a:xfrm>
        </p:spPr>
        <p:txBody>
          <a:bodyPr lIns="0" tIns="0" rIns="0" bIns="0" anchor="t" anchorCtr="0">
            <a:noAutofit/>
          </a:bodyPr>
          <a:lstStyle>
            <a:lvl1pPr algn="l">
              <a:lnSpc>
                <a:spcPct val="90000"/>
              </a:lnSpc>
              <a:defRPr sz="3600" b="1" i="0" baseline="0">
                <a:solidFill>
                  <a:srgbClr val="FFFFFF"/>
                </a:solidFill>
                <a:latin typeface="Avenir Next LT Pro" panose="020B0504020202020204" pitchFamily="34" charset="0"/>
                <a:cs typeface="Avenir Next LT Pro" panose="020B0504020202020204" pitchFamily="34" charset="0"/>
              </a:defRPr>
            </a:lvl1pPr>
          </a:lstStyle>
          <a:p>
            <a:r>
              <a:rPr lang="en-US" dirty="0"/>
              <a:t>Divider slides can act as breaks between sections</a:t>
            </a:r>
          </a:p>
        </p:txBody>
      </p:sp>
      <p:pic>
        <p:nvPicPr>
          <p:cNvPr id="5" name="Picture 4" descr="red.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9250" y="0"/>
            <a:ext cx="3714750" cy="5143500"/>
          </a:xfrm>
          <a:prstGeom prst="rect">
            <a:avLst/>
          </a:prstGeom>
        </p:spPr>
      </p:pic>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Tree>
    <p:extLst>
      <p:ext uri="{BB962C8B-B14F-4D97-AF65-F5344CB8AC3E}">
        <p14:creationId xmlns:p14="http://schemas.microsoft.com/office/powerpoint/2010/main" val="11113463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UCLan Divider 4">
    <p:bg>
      <p:bgPr>
        <a:solidFill>
          <a:srgbClr val="283F59"/>
        </a:solidFill>
        <a:effectLst/>
      </p:bgPr>
    </p:bg>
    <p:spTree>
      <p:nvGrpSpPr>
        <p:cNvPr id="1" name=""/>
        <p:cNvGrpSpPr/>
        <p:nvPr/>
      </p:nvGrpSpPr>
      <p:grpSpPr>
        <a:xfrm>
          <a:off x="0" y="0"/>
          <a:ext cx="0" cy="0"/>
          <a:chOff x="0" y="0"/>
          <a:chExt cx="0" cy="0"/>
        </a:xfrm>
      </p:grpSpPr>
      <p:pic>
        <p:nvPicPr>
          <p:cNvPr id="3" name="Picture 2" descr="blu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429250" y="0"/>
            <a:ext cx="3714750" cy="5143500"/>
          </a:xfrm>
          <a:prstGeom prst="rect">
            <a:avLst/>
          </a:prstGeom>
        </p:spPr>
      </p:pic>
      <p:sp>
        <p:nvSpPr>
          <p:cNvPr id="2" name="Title 1"/>
          <p:cNvSpPr>
            <a:spLocks noGrp="1"/>
          </p:cNvSpPr>
          <p:nvPr>
            <p:ph type="ctrTitle" hasCustomPrompt="1"/>
          </p:nvPr>
        </p:nvSpPr>
        <p:spPr>
          <a:xfrm>
            <a:off x="650127" y="1348091"/>
            <a:ext cx="4358427" cy="2076748"/>
          </a:xfrm>
        </p:spPr>
        <p:txBody>
          <a:bodyPr lIns="0" tIns="0" rIns="0" bIns="0" anchor="t" anchorCtr="0">
            <a:noAutofit/>
          </a:bodyPr>
          <a:lstStyle>
            <a:lvl1pPr algn="l">
              <a:lnSpc>
                <a:spcPct val="90000"/>
              </a:lnSpc>
              <a:defRPr sz="3600" b="1" i="0" baseline="0">
                <a:solidFill>
                  <a:srgbClr val="FFFFFF"/>
                </a:solidFill>
                <a:latin typeface="Avenir Next LT Pro" panose="020B0504020202020204" pitchFamily="34" charset="0"/>
                <a:cs typeface="Avenir Next LT Pro" panose="020B0504020202020204" pitchFamily="34" charset="0"/>
              </a:defRPr>
            </a:lvl1pPr>
          </a:lstStyle>
          <a:p>
            <a:r>
              <a:rPr lang="en-US" dirty="0"/>
              <a:t>Divider slides can act as breaks between sections</a:t>
            </a:r>
          </a:p>
        </p:txBody>
      </p:sp>
      <p:pic>
        <p:nvPicPr>
          <p:cNvPr id="9" name="Picture 8" descr="UCLan_logo_revers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329647" y="286335"/>
            <a:ext cx="1360407" cy="441753"/>
          </a:xfrm>
          <a:prstGeom prst="rect">
            <a:avLst/>
          </a:prstGeom>
        </p:spPr>
      </p:pic>
    </p:spTree>
    <p:extLst>
      <p:ext uri="{BB962C8B-B14F-4D97-AF65-F5344CB8AC3E}">
        <p14:creationId xmlns:p14="http://schemas.microsoft.com/office/powerpoint/2010/main" val="21376513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CLan Text - 1 col">
    <p:bg>
      <p:bgPr>
        <a:solidFill>
          <a:srgbClr val="E3E5E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0127" y="121296"/>
            <a:ext cx="6384680" cy="642468"/>
          </a:xfrm>
        </p:spPr>
        <p:txBody>
          <a:bodyPr lIns="0" tIns="0" rIns="0" bIns="0" anchor="b" anchorCtr="0">
            <a:noAutofit/>
          </a:bodyPr>
          <a:lstStyle>
            <a:lvl1pPr algn="l">
              <a:lnSpc>
                <a:spcPct val="90000"/>
              </a:lnSpc>
              <a:defRPr sz="2000" b="1" baseline="0">
                <a:solidFill>
                  <a:srgbClr val="34516C"/>
                </a:solidFill>
                <a:latin typeface="Avenir Next LT Pro" panose="020B0504020202020204" pitchFamily="34" charset="0"/>
                <a:cs typeface="Avenir Next LT Pro" panose="020B0504020202020204" pitchFamily="34" charset="0"/>
              </a:defRPr>
            </a:lvl1pPr>
          </a:lstStyle>
          <a:p>
            <a:r>
              <a:rPr lang="en-US" dirty="0"/>
              <a:t>Slide titles should be clear and captivating</a:t>
            </a:r>
          </a:p>
        </p:txBody>
      </p:sp>
      <p:sp>
        <p:nvSpPr>
          <p:cNvPr id="3" name="Content Placeholder 2"/>
          <p:cNvSpPr>
            <a:spLocks noGrp="1"/>
          </p:cNvSpPr>
          <p:nvPr>
            <p:ph idx="1"/>
          </p:nvPr>
        </p:nvSpPr>
        <p:spPr>
          <a:xfrm>
            <a:off x="650127" y="1200151"/>
            <a:ext cx="6384680" cy="3394472"/>
          </a:xfrm>
        </p:spPr>
        <p:txBody>
          <a:bodyPr lIns="0" tIns="0" rIns="0" bIns="0" anchor="t" anchorCtr="0">
            <a:noAutofit/>
          </a:bodyPr>
          <a:lstStyle>
            <a:lvl1pPr marL="180000" indent="-180000" algn="l">
              <a:spcBef>
                <a:spcPts val="900"/>
              </a:spcBef>
              <a:defRPr sz="1400">
                <a:solidFill>
                  <a:srgbClr val="34516C"/>
                </a:solidFill>
                <a:latin typeface="Avenir Next LT Pro" panose="020B0504020202020204" pitchFamily="34" charset="0"/>
                <a:cs typeface="Avenir Next LT Pro" panose="020B0504020202020204" pitchFamily="34" charset="0"/>
              </a:defRPr>
            </a:lvl1pPr>
            <a:lvl2pPr marL="396000" indent="-180000" algn="l">
              <a:spcBef>
                <a:spcPts val="450"/>
              </a:spcBef>
              <a:defRPr sz="1400">
                <a:solidFill>
                  <a:srgbClr val="34516C"/>
                </a:solidFill>
                <a:latin typeface="Avenir Next LT Pro" panose="020B0504020202020204" pitchFamily="34" charset="0"/>
                <a:cs typeface="Avenir Next LT Pro" panose="020B0504020202020204" pitchFamily="34" charset="0"/>
              </a:defRPr>
            </a:lvl2pPr>
            <a:lvl3pPr algn="l">
              <a:defRPr sz="1400">
                <a:solidFill>
                  <a:srgbClr val="34516C"/>
                </a:solidFill>
                <a:latin typeface="Avenir Next Bold"/>
                <a:cs typeface="Avenir Next Bold"/>
              </a:defRPr>
            </a:lvl3pPr>
            <a:lvl4pPr algn="l">
              <a:defRPr sz="1400">
                <a:solidFill>
                  <a:srgbClr val="34516C"/>
                </a:solidFill>
                <a:latin typeface="Avenir Next Bold"/>
                <a:cs typeface="Avenir Next Bold"/>
              </a:defRPr>
            </a:lvl4pPr>
            <a:lvl5pPr algn="l">
              <a:defRPr sz="1400">
                <a:solidFill>
                  <a:srgbClr val="34516C"/>
                </a:solidFill>
                <a:latin typeface="Avenir Next Bold"/>
                <a:cs typeface="Avenir Next Bold"/>
              </a:defRPr>
            </a:lvl5pPr>
          </a:lstStyle>
          <a:p>
            <a:pPr lvl="0"/>
            <a:r>
              <a:rPr lang="en-US"/>
              <a:t>Click to edit Master text styles</a:t>
            </a:r>
          </a:p>
          <a:p>
            <a:pPr lvl="1"/>
            <a:r>
              <a:rPr lang="en-US"/>
              <a:t>Second level</a:t>
            </a:r>
          </a:p>
        </p:txBody>
      </p:sp>
      <p:pic>
        <p:nvPicPr>
          <p:cNvPr id="10" name="Picture 9" descr="UCLan_logo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29647" y="286335"/>
            <a:ext cx="1360407" cy="441754"/>
          </a:xfrm>
          <a:prstGeom prst="rect">
            <a:avLst/>
          </a:prstGeom>
        </p:spPr>
      </p:pic>
    </p:spTree>
    <p:extLst>
      <p:ext uri="{BB962C8B-B14F-4D97-AF65-F5344CB8AC3E}">
        <p14:creationId xmlns:p14="http://schemas.microsoft.com/office/powerpoint/2010/main" val="305539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8C2560D-EC28-3B41-86E8-18F1CE0113B4}" type="datetimeFigureOut">
              <a:rPr lang="en-US" smtClean="0"/>
              <a:t>10/7/2024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066355A-084C-D24E-9AD2-7E4FC41EA627}" type="slidenum">
              <a:rPr lang="en-US" smtClean="0"/>
              <a:t>‹#›</a:t>
            </a:fld>
            <a:endParaRPr lang="en-US"/>
          </a:p>
        </p:txBody>
      </p:sp>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 id="2147493459" r:id="rId2"/>
    <p:sldLayoutId id="2147493458" r:id="rId3"/>
    <p:sldLayoutId id="2147493460" r:id="rId4"/>
    <p:sldLayoutId id="2147493461" r:id="rId5"/>
    <p:sldLayoutId id="2147493462" r:id="rId6"/>
    <p:sldLayoutId id="2147493463" r:id="rId7"/>
    <p:sldLayoutId id="2147493464" r:id="rId8"/>
    <p:sldLayoutId id="2147493471" r:id="rId9"/>
    <p:sldLayoutId id="2147493475" r:id="rId10"/>
    <p:sldLayoutId id="2147493465" r:id="rId11"/>
    <p:sldLayoutId id="2147493470" r:id="rId12"/>
    <p:sldLayoutId id="2147493474" r:id="rId13"/>
    <p:sldLayoutId id="2147493467" r:id="rId14"/>
    <p:sldLayoutId id="2147493469" r:id="rId15"/>
    <p:sldLayoutId id="2147493468" r:id="rId1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EACBC7F-1BE7-FF49-86F5-D73961621B21}" type="datetimeFigureOut">
              <a:rPr lang="en-US" smtClean="0"/>
              <a:t>10/7/2024</a:t>
            </a:fld>
            <a:endParaRPr lang="en-US"/>
          </a:p>
        </p:txBody>
      </p:sp>
      <p:sp>
        <p:nvSpPr>
          <p:cNvPr id="5" name="Footer Placeholder 4"/>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BD324C40-442B-234B-92E0-F49273E8ECD7}" type="slidenum">
              <a:rPr lang="en-US" smtClean="0"/>
              <a:t>‹#›</a:t>
            </a:fld>
            <a:endParaRPr lang="en-US"/>
          </a:p>
        </p:txBody>
      </p:sp>
    </p:spTree>
    <p:extLst>
      <p:ext uri="{BB962C8B-B14F-4D97-AF65-F5344CB8AC3E}">
        <p14:creationId xmlns:p14="http://schemas.microsoft.com/office/powerpoint/2010/main" val="2131092393"/>
      </p:ext>
    </p:extLst>
  </p:cSld>
  <p:clrMap bg1="lt1" tx1="dk1" bg2="lt2" tx2="dk2" accent1="accent1" accent2="accent2" accent3="accent3" accent4="accent4" accent5="accent5" accent6="accent6" hlink="hlink" folHlink="folHlink"/>
  <p:sldLayoutIdLst>
    <p:sldLayoutId id="2147493477" r:id="rId1"/>
    <p:sldLayoutId id="2147493478" r:id="rId2"/>
    <p:sldLayoutId id="2147493479" r:id="rId3"/>
    <p:sldLayoutId id="2147493480" r:id="rId4"/>
    <p:sldLayoutId id="2147493481" r:id="rId5"/>
    <p:sldLayoutId id="2147493482" r:id="rId6"/>
    <p:sldLayoutId id="2147493483" r:id="rId7"/>
    <p:sldLayoutId id="2147493484" r:id="rId8"/>
    <p:sldLayoutId id="2147493485" r:id="rId9"/>
    <p:sldLayoutId id="2147493486" r:id="rId10"/>
    <p:sldLayoutId id="21474934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Layout" Target="../slideLayouts/slideLayout13.xml"/><Relationship Id="rId6" Type="http://schemas.openxmlformats.org/officeDocument/2006/relationships/image" Target="../media/image10.jpg"/><Relationship Id="rId5" Type="http://schemas.openxmlformats.org/officeDocument/2006/relationships/image" Target="../media/image8.png"/><Relationship Id="rId4" Type="http://schemas.openxmlformats.org/officeDocument/2006/relationships/image" Target="../media/image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logo for a university&#10;&#10;Description automatically generated">
            <a:extLst>
              <a:ext uri="{FF2B5EF4-FFF2-40B4-BE49-F238E27FC236}">
                <a16:creationId xmlns:a16="http://schemas.microsoft.com/office/drawing/2014/main" id="{E1D586BC-0ED4-7519-EB05-32FA23DB98F0}"/>
              </a:ext>
            </a:extLst>
          </p:cNvPr>
          <p:cNvPicPr>
            <a:picLocks noChangeAspect="1"/>
          </p:cNvPicPr>
          <p:nvPr/>
        </p:nvPicPr>
        <p:blipFill rotWithShape="1">
          <a:blip r:embed="rId2"/>
          <a:srcRect l="15579" t="21978" r="15427" b="27033"/>
          <a:stretch/>
        </p:blipFill>
        <p:spPr>
          <a:xfrm>
            <a:off x="2799471" y="422030"/>
            <a:ext cx="3200400" cy="1223890"/>
          </a:xfrm>
          <a:prstGeom prst="rect">
            <a:avLst/>
          </a:prstGeom>
        </p:spPr>
      </p:pic>
      <p:pic>
        <p:nvPicPr>
          <p:cNvPr id="5" name="Picture 4" descr="Into Our Skies Logo">
            <a:extLst>
              <a:ext uri="{FF2B5EF4-FFF2-40B4-BE49-F238E27FC236}">
                <a16:creationId xmlns:a16="http://schemas.microsoft.com/office/drawing/2014/main" id="{343D376F-8005-D364-F42F-1A25C526F991}"/>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t="1" r="54870" b="-14424"/>
          <a:stretch/>
        </p:blipFill>
        <p:spPr bwMode="auto">
          <a:xfrm>
            <a:off x="1483026" y="2021791"/>
            <a:ext cx="5992139" cy="917417"/>
          </a:xfrm>
          <a:prstGeom prst="rect">
            <a:avLst/>
          </a:prstGeom>
          <a:solidFill>
            <a:srgbClr val="000000"/>
          </a:solidFill>
          <a:ln>
            <a:noFill/>
          </a:ln>
        </p:spPr>
      </p:pic>
      <p:pic>
        <p:nvPicPr>
          <p:cNvPr id="12" name="Picture 11" descr="A blue and black logo&#10;&#10;Description automatically generated">
            <a:extLst>
              <a:ext uri="{FF2B5EF4-FFF2-40B4-BE49-F238E27FC236}">
                <a16:creationId xmlns:a16="http://schemas.microsoft.com/office/drawing/2014/main" id="{03FE453D-34F1-87DF-1207-9DCF0CCBD695}"/>
              </a:ext>
            </a:extLst>
          </p:cNvPr>
          <p:cNvPicPr>
            <a:picLocks noChangeAspect="1"/>
          </p:cNvPicPr>
          <p:nvPr/>
        </p:nvPicPr>
        <p:blipFill>
          <a:blip r:embed="rId4"/>
          <a:stretch>
            <a:fillRect/>
          </a:stretch>
        </p:blipFill>
        <p:spPr>
          <a:xfrm>
            <a:off x="2519593" y="3256780"/>
            <a:ext cx="4104814" cy="1055901"/>
          </a:xfrm>
          <a:prstGeom prst="rect">
            <a:avLst/>
          </a:prstGeom>
        </p:spPr>
      </p:pic>
    </p:spTree>
    <p:extLst>
      <p:ext uri="{BB962C8B-B14F-4D97-AF65-F5344CB8AC3E}">
        <p14:creationId xmlns:p14="http://schemas.microsoft.com/office/powerpoint/2010/main" val="18945909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CF4B-6EC4-A14D-702D-12683668219C}"/>
              </a:ext>
            </a:extLst>
          </p:cNvPr>
          <p:cNvSpPr>
            <a:spLocks noGrp="1"/>
          </p:cNvSpPr>
          <p:nvPr>
            <p:ph type="title"/>
          </p:nvPr>
        </p:nvSpPr>
        <p:spPr/>
        <p:txBody>
          <a:bodyPr/>
          <a:lstStyle/>
          <a:p>
            <a:r>
              <a:rPr lang="en-GB" sz="3600" dirty="0"/>
              <a:t>Time Zones</a:t>
            </a:r>
          </a:p>
        </p:txBody>
      </p:sp>
      <p:sp>
        <p:nvSpPr>
          <p:cNvPr id="3" name="Content Placeholder 2">
            <a:extLst>
              <a:ext uri="{FF2B5EF4-FFF2-40B4-BE49-F238E27FC236}">
                <a16:creationId xmlns:a16="http://schemas.microsoft.com/office/drawing/2014/main" id="{15B458E0-EDC6-DC20-EB07-3D3277BF2E18}"/>
              </a:ext>
            </a:extLst>
          </p:cNvPr>
          <p:cNvSpPr>
            <a:spLocks noGrp="1"/>
          </p:cNvSpPr>
          <p:nvPr>
            <p:ph idx="1"/>
          </p:nvPr>
        </p:nvSpPr>
        <p:spPr>
          <a:xfrm>
            <a:off x="650126" y="749345"/>
            <a:ext cx="8101987" cy="1203415"/>
          </a:xfrm>
        </p:spPr>
        <p:txBody>
          <a:bodyPr/>
          <a:lstStyle/>
          <a:p>
            <a:pPr marL="285750" indent="-285750">
              <a:buFont typeface="Arial" panose="020B0604020202020204" pitchFamily="34" charset="0"/>
              <a:buChar char="•"/>
            </a:pPr>
            <a:r>
              <a:rPr lang="en-GB" sz="1800" b="0" dirty="0"/>
              <a:t>Day and night is why different countries have different time zones.</a:t>
            </a:r>
            <a:endParaRPr lang="en-GB" sz="1800" dirty="0"/>
          </a:p>
          <a:p>
            <a:pPr marL="285750" indent="-285750">
              <a:buFont typeface="Arial" panose="020B0604020202020204" pitchFamily="34" charset="0"/>
              <a:buChar char="•"/>
            </a:pPr>
            <a:r>
              <a:rPr lang="en-GB" sz="1800" b="0" dirty="0"/>
              <a:t>Otherwise 11am would be in the daytime in one place and nighttime in anot</a:t>
            </a:r>
            <a:r>
              <a:rPr lang="en-GB" sz="1800" dirty="0"/>
              <a:t>her.</a:t>
            </a:r>
            <a:endParaRPr lang="en-GB" sz="1800" b="0" dirty="0"/>
          </a:p>
        </p:txBody>
      </p:sp>
      <p:grpSp>
        <p:nvGrpSpPr>
          <p:cNvPr id="4" name="Group 3">
            <a:extLst>
              <a:ext uri="{FF2B5EF4-FFF2-40B4-BE49-F238E27FC236}">
                <a16:creationId xmlns:a16="http://schemas.microsoft.com/office/drawing/2014/main" id="{C6C6D21A-9FC7-9810-E810-766EFCAF5F73}"/>
              </a:ext>
              <a:ext uri="{C183D7F6-B498-43B3-948B-1728B52AA6E4}">
                <adec:decorative xmlns:adec="http://schemas.microsoft.com/office/drawing/2017/decorative" val="1"/>
              </a:ext>
            </a:extLst>
          </p:cNvPr>
          <p:cNvGrpSpPr/>
          <p:nvPr/>
        </p:nvGrpSpPr>
        <p:grpSpPr>
          <a:xfrm>
            <a:off x="1610954" y="1426982"/>
            <a:ext cx="6841237" cy="3702709"/>
            <a:chOff x="-124108" y="2284137"/>
            <a:chExt cx="7917858" cy="4390453"/>
          </a:xfrm>
        </p:grpSpPr>
        <p:grpSp>
          <p:nvGrpSpPr>
            <p:cNvPr id="5" name="Group 4" descr="world map with different time zones highlighted including 5pm in UK when 1am in Sydney and 11am in New York">
              <a:extLst>
                <a:ext uri="{FF2B5EF4-FFF2-40B4-BE49-F238E27FC236}">
                  <a16:creationId xmlns:a16="http://schemas.microsoft.com/office/drawing/2014/main" id="{EEA98B39-A8FD-1656-C992-B69933BFD7C2}"/>
                </a:ext>
              </a:extLst>
            </p:cNvPr>
            <p:cNvGrpSpPr/>
            <p:nvPr/>
          </p:nvGrpSpPr>
          <p:grpSpPr>
            <a:xfrm>
              <a:off x="-124108" y="2333925"/>
              <a:ext cx="7917858" cy="4340665"/>
              <a:chOff x="-30756" y="2519567"/>
              <a:chExt cx="7917858" cy="4340665"/>
            </a:xfrm>
          </p:grpSpPr>
          <p:pic>
            <p:nvPicPr>
              <p:cNvPr id="7" name="Picture 6" descr="world map with different time zones highlighted including 5pm in UK when 1am in Sydney and 11am in New York">
                <a:extLst>
                  <a:ext uri="{FF2B5EF4-FFF2-40B4-BE49-F238E27FC236}">
                    <a16:creationId xmlns:a16="http://schemas.microsoft.com/office/drawing/2014/main" id="{3B663823-BB55-CD84-6EBF-1FEB8A1F5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907" y="2519567"/>
                <a:ext cx="7130076" cy="4248337"/>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5F7715DB-5625-75F6-9C3E-9F6DFAD14DDF}"/>
                  </a:ext>
                  <a:ext uri="{C183D7F6-B498-43B3-948B-1728B52AA6E4}">
                    <adec:decorative xmlns:adec="http://schemas.microsoft.com/office/drawing/2017/decorative" val="1"/>
                  </a:ext>
                </a:extLst>
              </p:cNvPr>
              <p:cNvCxnSpPr>
                <a:cxnSpLocks/>
                <a:stCxn id="15" idx="3"/>
              </p:cNvCxnSpPr>
              <p:nvPr/>
            </p:nvCxnSpPr>
            <p:spPr>
              <a:xfrm flipV="1">
                <a:off x="1426208" y="4414966"/>
                <a:ext cx="862370" cy="85750"/>
              </a:xfrm>
              <a:prstGeom prst="straightConnector1">
                <a:avLst/>
              </a:prstGeom>
              <a:ln w="57150">
                <a:solidFill>
                  <a:srgbClr val="AE0019"/>
                </a:solidFill>
                <a:tailEnd type="triangle"/>
              </a:ln>
            </p:spPr>
            <p:style>
              <a:lnRef idx="2">
                <a:schemeClr val="dk1"/>
              </a:lnRef>
              <a:fillRef idx="0">
                <a:schemeClr val="dk1"/>
              </a:fillRef>
              <a:effectRef idx="1">
                <a:schemeClr val="dk1"/>
              </a:effectRef>
              <a:fontRef idx="minor">
                <a:schemeClr val="tx1"/>
              </a:fontRef>
            </p:style>
          </p:cxnSp>
          <p:cxnSp>
            <p:nvCxnSpPr>
              <p:cNvPr id="9" name="Straight Arrow Connector 8">
                <a:extLst>
                  <a:ext uri="{FF2B5EF4-FFF2-40B4-BE49-F238E27FC236}">
                    <a16:creationId xmlns:a16="http://schemas.microsoft.com/office/drawing/2014/main" id="{78A221CF-EFE6-EB82-2754-CDC5C1B88589}"/>
                  </a:ext>
                  <a:ext uri="{C183D7F6-B498-43B3-948B-1728B52AA6E4}">
                    <adec:decorative xmlns:adec="http://schemas.microsoft.com/office/drawing/2017/decorative" val="1"/>
                  </a:ext>
                </a:extLst>
              </p:cNvPr>
              <p:cNvCxnSpPr>
                <a:cxnSpLocks/>
                <a:stCxn id="14" idx="2"/>
              </p:cNvCxnSpPr>
              <p:nvPr/>
            </p:nvCxnSpPr>
            <p:spPr>
              <a:xfrm flipH="1">
                <a:off x="3692196" y="3369376"/>
                <a:ext cx="235232" cy="622698"/>
              </a:xfrm>
              <a:prstGeom prst="straightConnector1">
                <a:avLst/>
              </a:prstGeom>
              <a:ln w="57150">
                <a:solidFill>
                  <a:srgbClr val="AE0019"/>
                </a:solidFill>
                <a:tailEnd type="triangle"/>
              </a:ln>
            </p:spPr>
            <p:style>
              <a:lnRef idx="2">
                <a:schemeClr val="dk1"/>
              </a:lnRef>
              <a:fillRef idx="0">
                <a:schemeClr val="dk1"/>
              </a:fillRef>
              <a:effectRef idx="1">
                <a:schemeClr val="dk1"/>
              </a:effectRef>
              <a:fontRef idx="minor">
                <a:schemeClr val="tx1"/>
              </a:fontRef>
            </p:style>
          </p:cxnSp>
          <p:cxnSp>
            <p:nvCxnSpPr>
              <p:cNvPr id="10" name="Straight Arrow Connector 9">
                <a:extLst>
                  <a:ext uri="{FF2B5EF4-FFF2-40B4-BE49-F238E27FC236}">
                    <a16:creationId xmlns:a16="http://schemas.microsoft.com/office/drawing/2014/main" id="{EE87E464-A6CA-1B1F-17F5-A18E5BBF0E5B}"/>
                  </a:ext>
                  <a:ext uri="{C183D7F6-B498-43B3-948B-1728B52AA6E4}">
                    <adec:decorative xmlns:adec="http://schemas.microsoft.com/office/drawing/2017/decorative" val="1"/>
                  </a:ext>
                </a:extLst>
              </p:cNvPr>
              <p:cNvCxnSpPr>
                <a:cxnSpLocks/>
              </p:cNvCxnSpPr>
              <p:nvPr/>
            </p:nvCxnSpPr>
            <p:spPr>
              <a:xfrm flipV="1">
                <a:off x="6254111" y="5996713"/>
                <a:ext cx="442389" cy="279990"/>
              </a:xfrm>
              <a:prstGeom prst="straightConnector1">
                <a:avLst/>
              </a:prstGeom>
              <a:ln w="57150">
                <a:solidFill>
                  <a:srgbClr val="AE0019"/>
                </a:solidFill>
                <a:tailEnd type="triangle"/>
              </a:ln>
            </p:spPr>
            <p:style>
              <a:lnRef idx="2">
                <a:schemeClr val="dk1"/>
              </a:lnRef>
              <a:fillRef idx="0">
                <a:schemeClr val="dk1"/>
              </a:fillRef>
              <a:effectRef idx="1">
                <a:schemeClr val="dk1"/>
              </a:effectRef>
              <a:fontRef idx="minor">
                <a:schemeClr val="tx1"/>
              </a:fontRef>
            </p:style>
          </p:cxnSp>
          <p:sp>
            <p:nvSpPr>
              <p:cNvPr id="11" name="TextBox 10">
                <a:extLst>
                  <a:ext uri="{FF2B5EF4-FFF2-40B4-BE49-F238E27FC236}">
                    <a16:creationId xmlns:a16="http://schemas.microsoft.com/office/drawing/2014/main" id="{11EF1F53-3F46-C80F-9662-C8232EF3B1F4}"/>
                  </a:ext>
                  <a:ext uri="{C183D7F6-B498-43B3-948B-1728B52AA6E4}">
                    <adec:decorative xmlns:adec="http://schemas.microsoft.com/office/drawing/2017/decorative" val="1"/>
                  </a:ext>
                </a:extLst>
              </p:cNvPr>
              <p:cNvSpPr txBox="1"/>
              <p:nvPr/>
            </p:nvSpPr>
            <p:spPr>
              <a:xfrm>
                <a:off x="3696056" y="6312817"/>
                <a:ext cx="382558" cy="547415"/>
              </a:xfrm>
              <a:prstGeom prst="rect">
                <a:avLst/>
              </a:prstGeom>
              <a:noFill/>
            </p:spPr>
            <p:txBody>
              <a:bodyPr wrap="none" rtlCol="0">
                <a:spAutoFit/>
              </a:bodyPr>
              <a:lstStyle/>
              <a:p>
                <a:r>
                  <a:rPr lang="en-GB" sz="2400" b="1" dirty="0">
                    <a:solidFill>
                      <a:schemeClr val="tx1">
                        <a:lumMod val="50000"/>
                      </a:schemeClr>
                    </a:solidFill>
                  </a:rPr>
                  <a:t>S</a:t>
                </a:r>
              </a:p>
            </p:txBody>
          </p:sp>
          <p:sp>
            <p:nvSpPr>
              <p:cNvPr id="12" name="TextBox 11">
                <a:extLst>
                  <a:ext uri="{FF2B5EF4-FFF2-40B4-BE49-F238E27FC236}">
                    <a16:creationId xmlns:a16="http://schemas.microsoft.com/office/drawing/2014/main" id="{9385AF16-6742-A3A0-304D-415689A500F0}"/>
                  </a:ext>
                  <a:ext uri="{C183D7F6-B498-43B3-948B-1728B52AA6E4}">
                    <adec:decorative xmlns:adec="http://schemas.microsoft.com/office/drawing/2017/decorative" val="1"/>
                  </a:ext>
                </a:extLst>
              </p:cNvPr>
              <p:cNvSpPr txBox="1"/>
              <p:nvPr/>
            </p:nvSpPr>
            <p:spPr>
              <a:xfrm>
                <a:off x="7498980" y="4440330"/>
                <a:ext cx="388122" cy="547415"/>
              </a:xfrm>
              <a:prstGeom prst="rect">
                <a:avLst/>
              </a:prstGeom>
              <a:noFill/>
            </p:spPr>
            <p:txBody>
              <a:bodyPr wrap="none" rtlCol="0">
                <a:spAutoFit/>
              </a:bodyPr>
              <a:lstStyle/>
              <a:p>
                <a:r>
                  <a:rPr lang="en-GB" sz="2400" b="1" dirty="0">
                    <a:solidFill>
                      <a:schemeClr val="tx1">
                        <a:lumMod val="50000"/>
                      </a:schemeClr>
                    </a:solidFill>
                  </a:rPr>
                  <a:t>E</a:t>
                </a:r>
              </a:p>
            </p:txBody>
          </p:sp>
          <p:sp>
            <p:nvSpPr>
              <p:cNvPr id="13" name="TextBox 12">
                <a:extLst>
                  <a:ext uri="{FF2B5EF4-FFF2-40B4-BE49-F238E27FC236}">
                    <a16:creationId xmlns:a16="http://schemas.microsoft.com/office/drawing/2014/main" id="{B98E338A-6BD3-B0F3-AD75-87717E90FC71}"/>
                  </a:ext>
                  <a:ext uri="{C183D7F6-B498-43B3-948B-1728B52AA6E4}">
                    <adec:decorative xmlns:adec="http://schemas.microsoft.com/office/drawing/2017/decorative" val="1"/>
                  </a:ext>
                </a:extLst>
              </p:cNvPr>
              <p:cNvSpPr txBox="1"/>
              <p:nvPr/>
            </p:nvSpPr>
            <p:spPr>
              <a:xfrm>
                <a:off x="-30756" y="4383144"/>
                <a:ext cx="536544" cy="547415"/>
              </a:xfrm>
              <a:prstGeom prst="rect">
                <a:avLst/>
              </a:prstGeom>
              <a:noFill/>
            </p:spPr>
            <p:txBody>
              <a:bodyPr wrap="none" rtlCol="0">
                <a:spAutoFit/>
              </a:bodyPr>
              <a:lstStyle/>
              <a:p>
                <a:r>
                  <a:rPr lang="en-GB" sz="2400" b="1" dirty="0">
                    <a:solidFill>
                      <a:schemeClr val="tx1">
                        <a:lumMod val="50000"/>
                      </a:schemeClr>
                    </a:solidFill>
                  </a:rPr>
                  <a:t>W</a:t>
                </a:r>
              </a:p>
            </p:txBody>
          </p:sp>
          <p:sp>
            <p:nvSpPr>
              <p:cNvPr id="14" name="TextBox 13">
                <a:extLst>
                  <a:ext uri="{FF2B5EF4-FFF2-40B4-BE49-F238E27FC236}">
                    <a16:creationId xmlns:a16="http://schemas.microsoft.com/office/drawing/2014/main" id="{A5D777E0-6350-B00A-5973-5B5B316AFD5F}"/>
                  </a:ext>
                  <a:ext uri="{C183D7F6-B498-43B3-948B-1728B52AA6E4}">
                    <adec:decorative xmlns:adec="http://schemas.microsoft.com/office/drawing/2017/decorative" val="1"/>
                  </a:ext>
                </a:extLst>
              </p:cNvPr>
              <p:cNvSpPr txBox="1"/>
              <p:nvPr/>
            </p:nvSpPr>
            <p:spPr>
              <a:xfrm>
                <a:off x="3323352" y="2931444"/>
                <a:ext cx="1208153" cy="437932"/>
              </a:xfrm>
              <a:prstGeom prst="rect">
                <a:avLst/>
              </a:prstGeom>
              <a:noFill/>
              <a:ln>
                <a:solidFill>
                  <a:schemeClr val="tx1">
                    <a:lumMod val="75000"/>
                  </a:schemeClr>
                </a:solidFill>
              </a:ln>
            </p:spPr>
            <p:txBody>
              <a:bodyPr wrap="none" rtlCol="0">
                <a:spAutoFit/>
              </a:bodyPr>
              <a:lstStyle/>
              <a:p>
                <a:r>
                  <a:rPr lang="en-GB" dirty="0">
                    <a:solidFill>
                      <a:schemeClr val="tx1">
                        <a:lumMod val="50000"/>
                      </a:schemeClr>
                    </a:solidFill>
                  </a:rPr>
                  <a:t>UK: 5pm </a:t>
                </a:r>
              </a:p>
            </p:txBody>
          </p:sp>
          <p:sp>
            <p:nvSpPr>
              <p:cNvPr id="15" name="TextBox 14">
                <a:extLst>
                  <a:ext uri="{FF2B5EF4-FFF2-40B4-BE49-F238E27FC236}">
                    <a16:creationId xmlns:a16="http://schemas.microsoft.com/office/drawing/2014/main" id="{77AB0104-B98D-806B-933E-E0BDEB6866B7}"/>
                  </a:ext>
                  <a:ext uri="{C183D7F6-B498-43B3-948B-1728B52AA6E4}">
                    <adec:decorative xmlns:adec="http://schemas.microsoft.com/office/drawing/2017/decorative" val="1"/>
                  </a:ext>
                </a:extLst>
              </p:cNvPr>
              <p:cNvSpPr txBox="1"/>
              <p:nvPr/>
            </p:nvSpPr>
            <p:spPr>
              <a:xfrm>
                <a:off x="572985" y="3953301"/>
                <a:ext cx="853223" cy="1094830"/>
              </a:xfrm>
              <a:prstGeom prst="rect">
                <a:avLst/>
              </a:prstGeom>
              <a:noFill/>
              <a:ln>
                <a:solidFill>
                  <a:schemeClr val="tx1">
                    <a:lumMod val="50000"/>
                  </a:schemeClr>
                </a:solidFill>
              </a:ln>
            </p:spPr>
            <p:txBody>
              <a:bodyPr wrap="square" rtlCol="0">
                <a:spAutoFit/>
              </a:bodyPr>
              <a:lstStyle/>
              <a:p>
                <a:r>
                  <a:rPr lang="en-GB" dirty="0">
                    <a:solidFill>
                      <a:schemeClr val="tx1">
                        <a:lumMod val="50000"/>
                      </a:schemeClr>
                    </a:solidFill>
                  </a:rPr>
                  <a:t>New York: 11am </a:t>
                </a:r>
              </a:p>
            </p:txBody>
          </p:sp>
          <p:sp>
            <p:nvSpPr>
              <p:cNvPr id="16" name="TextBox 15">
                <a:extLst>
                  <a:ext uri="{FF2B5EF4-FFF2-40B4-BE49-F238E27FC236}">
                    <a16:creationId xmlns:a16="http://schemas.microsoft.com/office/drawing/2014/main" id="{9D8105E6-4AD3-1580-006B-2E86684FED9D}"/>
                  </a:ext>
                  <a:ext uri="{C183D7F6-B498-43B3-948B-1728B52AA6E4}">
                    <adec:decorative xmlns:adec="http://schemas.microsoft.com/office/drawing/2017/decorative" val="1"/>
                  </a:ext>
                </a:extLst>
              </p:cNvPr>
              <p:cNvSpPr txBox="1"/>
              <p:nvPr/>
            </p:nvSpPr>
            <p:spPr>
              <a:xfrm>
                <a:off x="4833694" y="6276703"/>
                <a:ext cx="1595236" cy="437932"/>
              </a:xfrm>
              <a:prstGeom prst="rect">
                <a:avLst/>
              </a:prstGeom>
              <a:noFill/>
              <a:ln>
                <a:solidFill>
                  <a:schemeClr val="tx1">
                    <a:lumMod val="50000"/>
                  </a:schemeClr>
                </a:solidFill>
              </a:ln>
            </p:spPr>
            <p:txBody>
              <a:bodyPr wrap="none" rtlCol="0">
                <a:spAutoFit/>
              </a:bodyPr>
              <a:lstStyle/>
              <a:p>
                <a:r>
                  <a:rPr lang="en-GB" dirty="0">
                    <a:solidFill>
                      <a:schemeClr val="tx1">
                        <a:lumMod val="50000"/>
                      </a:schemeClr>
                    </a:solidFill>
                  </a:rPr>
                  <a:t>Sydney: 1am</a:t>
                </a:r>
              </a:p>
            </p:txBody>
          </p:sp>
        </p:grpSp>
        <p:sp>
          <p:nvSpPr>
            <p:cNvPr id="6" name="TextBox 5">
              <a:extLst>
                <a:ext uri="{FF2B5EF4-FFF2-40B4-BE49-F238E27FC236}">
                  <a16:creationId xmlns:a16="http://schemas.microsoft.com/office/drawing/2014/main" id="{48EEE4D9-9260-E26F-3DAA-8EF4A3CECB44}"/>
                </a:ext>
                <a:ext uri="{C183D7F6-B498-43B3-948B-1728B52AA6E4}">
                  <adec:decorative xmlns:adec="http://schemas.microsoft.com/office/drawing/2017/decorative" val="1"/>
                </a:ext>
              </a:extLst>
            </p:cNvPr>
            <p:cNvSpPr txBox="1"/>
            <p:nvPr/>
          </p:nvSpPr>
          <p:spPr>
            <a:xfrm>
              <a:off x="3517548" y="2284137"/>
              <a:ext cx="447491" cy="547415"/>
            </a:xfrm>
            <a:prstGeom prst="rect">
              <a:avLst/>
            </a:prstGeom>
            <a:noFill/>
          </p:spPr>
          <p:txBody>
            <a:bodyPr wrap="none" rtlCol="0">
              <a:spAutoFit/>
            </a:bodyPr>
            <a:lstStyle/>
            <a:p>
              <a:r>
                <a:rPr lang="en-GB" sz="2400" b="1" dirty="0">
                  <a:solidFill>
                    <a:schemeClr val="tx1">
                      <a:lumMod val="50000"/>
                    </a:schemeClr>
                  </a:solidFill>
                </a:rPr>
                <a:t>N</a:t>
              </a:r>
            </a:p>
          </p:txBody>
        </p:sp>
      </p:grpSp>
    </p:spTree>
    <p:extLst>
      <p:ext uri="{BB962C8B-B14F-4D97-AF65-F5344CB8AC3E}">
        <p14:creationId xmlns:p14="http://schemas.microsoft.com/office/powerpoint/2010/main" val="3664809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0976" y="1270719"/>
            <a:ext cx="5117627" cy="2076748"/>
          </a:xfrm>
        </p:spPr>
        <p:txBody>
          <a:bodyPr/>
          <a:lstStyle/>
          <a:p>
            <a:r>
              <a:rPr lang="en-US" sz="3200" dirty="0"/>
              <a:t>Look at a globe or a map.</a:t>
            </a:r>
            <a:br>
              <a:rPr lang="en-US" sz="3200" dirty="0"/>
            </a:br>
            <a:br>
              <a:rPr lang="en-US" sz="3200" dirty="0"/>
            </a:br>
            <a:r>
              <a:rPr lang="en-US" sz="3200" dirty="0"/>
              <a:t>Can you find pairs of countries where it is daytime in one place and night time in another</a:t>
            </a:r>
            <a:r>
              <a:rPr lang="en-US" sz="3200" dirty="0">
                <a:latin typeface="Avenir Next LT Pro" panose="020B0504020202020204" pitchFamily="34" charset="0"/>
              </a:rPr>
              <a:t>?</a:t>
            </a:r>
          </a:p>
        </p:txBody>
      </p:sp>
    </p:spTree>
    <p:extLst>
      <p:ext uri="{BB962C8B-B14F-4D97-AF65-F5344CB8AC3E}">
        <p14:creationId xmlns:p14="http://schemas.microsoft.com/office/powerpoint/2010/main" val="1897793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978BF-554B-A8F5-ED1F-0E4B17D58277}"/>
              </a:ext>
            </a:extLst>
          </p:cNvPr>
          <p:cNvSpPr>
            <a:spLocks noGrp="1"/>
          </p:cNvSpPr>
          <p:nvPr>
            <p:ph type="ctrTitle"/>
          </p:nvPr>
        </p:nvSpPr>
        <p:spPr>
          <a:xfrm>
            <a:off x="650127" y="406889"/>
            <a:ext cx="5343169" cy="2076748"/>
          </a:xfrm>
        </p:spPr>
        <p:txBody>
          <a:bodyPr/>
          <a:lstStyle/>
          <a:p>
            <a:r>
              <a:rPr lang="en-GB" dirty="0"/>
              <a:t>Career Focus: </a:t>
            </a:r>
            <a:br>
              <a:rPr lang="en-GB" dirty="0"/>
            </a:br>
            <a:r>
              <a:rPr lang="en-GB" dirty="0"/>
              <a:t>Mirko Viviano</a:t>
            </a:r>
            <a:br>
              <a:rPr lang="en-GB" sz="1000" dirty="0"/>
            </a:br>
            <a:br>
              <a:rPr lang="en-GB" sz="2200" dirty="0"/>
            </a:br>
            <a:r>
              <a:rPr lang="en-GB" sz="2200" dirty="0"/>
              <a:t>Electrical Systems Engineer.</a:t>
            </a:r>
            <a:br>
              <a:rPr lang="en-GB" sz="2400" dirty="0"/>
            </a:br>
            <a:br>
              <a:rPr lang="en-GB" sz="2400" dirty="0"/>
            </a:br>
            <a:r>
              <a:rPr lang="en-GB" sz="2000" b="0" dirty="0"/>
              <a:t>“My job is to design and build the electrical parts of satellites”</a:t>
            </a:r>
            <a:br>
              <a:rPr lang="en-GB" sz="2000" b="0" dirty="0"/>
            </a:br>
            <a:br>
              <a:rPr lang="en-GB" sz="2000" b="0" dirty="0"/>
            </a:br>
            <a:r>
              <a:rPr lang="en-GB" sz="2000" b="0" dirty="0"/>
              <a:t>The satellites Mirko help build orbit Earth and give us GPS or internet. These satellites are in a geostationary orbit, </a:t>
            </a:r>
            <a:r>
              <a:rPr lang="en-GB" sz="2000" b="0"/>
              <a:t>which means </a:t>
            </a:r>
            <a:r>
              <a:rPr lang="en-GB" sz="2000" b="0" dirty="0"/>
              <a:t>they are always above the same point on Earth no matter what time day or night it is.</a:t>
            </a:r>
          </a:p>
        </p:txBody>
      </p:sp>
      <p:sp>
        <p:nvSpPr>
          <p:cNvPr id="3" name="Oval 2">
            <a:extLst>
              <a:ext uri="{FF2B5EF4-FFF2-40B4-BE49-F238E27FC236}">
                <a16:creationId xmlns:a16="http://schemas.microsoft.com/office/drawing/2014/main" id="{FB736F5D-754D-4FBE-6201-6176819999BB}"/>
              </a:ext>
            </a:extLst>
          </p:cNvPr>
          <p:cNvSpPr>
            <a:spLocks noChangeArrowheads="1"/>
          </p:cNvSpPr>
          <p:nvPr/>
        </p:nvSpPr>
        <p:spPr bwMode="auto">
          <a:xfrm>
            <a:off x="6446078" y="1037811"/>
            <a:ext cx="2159000" cy="2160588"/>
          </a:xfrm>
          <a:prstGeom prst="ellipse">
            <a:avLst/>
          </a:prstGeom>
          <a:blipFill dpi="0" rotWithShape="0">
            <a:blip r:embed="rId2"/>
            <a:srcRect/>
            <a:stretch>
              <a:fillRect/>
            </a:stretch>
          </a:blipFill>
          <a:ln w="38100" algn="ctr">
            <a:solidFill>
              <a:srgbClr val="BE1622"/>
            </a:solidFill>
            <a:round/>
            <a:headEnd/>
            <a:tailEnd/>
          </a:ln>
          <a:effectLst/>
          <a:extLs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endParaRPr lang="en-GB"/>
          </a:p>
        </p:txBody>
      </p:sp>
    </p:spTree>
    <p:extLst>
      <p:ext uri="{BB962C8B-B14F-4D97-AF65-F5344CB8AC3E}">
        <p14:creationId xmlns:p14="http://schemas.microsoft.com/office/powerpoint/2010/main" val="2858579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11E1F-4BF3-F7B6-A2EB-7C9087A93711}"/>
              </a:ext>
            </a:extLst>
          </p:cNvPr>
          <p:cNvSpPr txBox="1">
            <a:spLocks/>
          </p:cNvSpPr>
          <p:nvPr/>
        </p:nvSpPr>
        <p:spPr>
          <a:xfrm>
            <a:off x="0" y="2189814"/>
            <a:ext cx="9144000" cy="771096"/>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200" b="1" dirty="0">
                <a:solidFill>
                  <a:srgbClr val="34516C"/>
                </a:solidFill>
                <a:latin typeface="Avenir Next LT Pro" panose="020B0504020202020204" pitchFamily="34" charset="0"/>
              </a:rPr>
              <a:t>Why do we get day and night?</a:t>
            </a:r>
          </a:p>
        </p:txBody>
      </p:sp>
      <p:grpSp>
        <p:nvGrpSpPr>
          <p:cNvPr id="3" name="Group 2">
            <a:extLst>
              <a:ext uri="{FF2B5EF4-FFF2-40B4-BE49-F238E27FC236}">
                <a16:creationId xmlns:a16="http://schemas.microsoft.com/office/drawing/2014/main" id="{C9315B76-9C69-8495-3FD4-87B8F85E93BB}"/>
              </a:ext>
            </a:extLst>
          </p:cNvPr>
          <p:cNvGrpSpPr/>
          <p:nvPr/>
        </p:nvGrpSpPr>
        <p:grpSpPr>
          <a:xfrm>
            <a:off x="1558179" y="474115"/>
            <a:ext cx="6027639" cy="1393340"/>
            <a:chOff x="1066844" y="635157"/>
            <a:chExt cx="7010312" cy="1736466"/>
          </a:xfrm>
        </p:grpSpPr>
        <p:pic>
          <p:nvPicPr>
            <p:cNvPr id="6" name="Picture 5">
              <a:extLst>
                <a:ext uri="{FF2B5EF4-FFF2-40B4-BE49-F238E27FC236}">
                  <a16:creationId xmlns:a16="http://schemas.microsoft.com/office/drawing/2014/main" id="{FF66F7FE-FDFE-2F44-2E85-FF60AC8F4FA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44" y="1627117"/>
              <a:ext cx="7010312" cy="744506"/>
            </a:xfrm>
            <a:prstGeom prst="rect">
              <a:avLst/>
            </a:prstGeom>
            <a:noFill/>
          </p:spPr>
        </p:pic>
        <p:pic>
          <p:nvPicPr>
            <p:cNvPr id="7" name="Picture 6" descr="Into Our Skies logo">
              <a:extLst>
                <a:ext uri="{FF2B5EF4-FFF2-40B4-BE49-F238E27FC236}">
                  <a16:creationId xmlns:a16="http://schemas.microsoft.com/office/drawing/2014/main" id="{FFD43713-5E18-37B3-4D4A-F46796192BC4}"/>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t="1" r="54870" b="-14424"/>
            <a:stretch/>
          </p:blipFill>
          <p:spPr bwMode="auto">
            <a:xfrm>
              <a:off x="1474484" y="635157"/>
              <a:ext cx="5992139" cy="917417"/>
            </a:xfrm>
            <a:prstGeom prst="rect">
              <a:avLst/>
            </a:prstGeom>
            <a:noFill/>
            <a:ln>
              <a:noFill/>
            </a:ln>
          </p:spPr>
        </p:pic>
      </p:grpSp>
      <p:grpSp>
        <p:nvGrpSpPr>
          <p:cNvPr id="8" name="Group 7">
            <a:extLst>
              <a:ext uri="{FF2B5EF4-FFF2-40B4-BE49-F238E27FC236}">
                <a16:creationId xmlns:a16="http://schemas.microsoft.com/office/drawing/2014/main" id="{2E98D09A-91D4-D61D-7039-10083C3AAE1C}"/>
              </a:ext>
            </a:extLst>
          </p:cNvPr>
          <p:cNvGrpSpPr/>
          <p:nvPr/>
        </p:nvGrpSpPr>
        <p:grpSpPr>
          <a:xfrm>
            <a:off x="659172" y="3923704"/>
            <a:ext cx="7825652" cy="1022380"/>
            <a:chOff x="951823" y="3813293"/>
            <a:chExt cx="7825652" cy="1022380"/>
          </a:xfrm>
        </p:grpSpPr>
        <p:pic>
          <p:nvPicPr>
            <p:cNvPr id="9" name="Picture 8" descr="A logo for a university&#10;&#10;Description automatically generated">
              <a:extLst>
                <a:ext uri="{FF2B5EF4-FFF2-40B4-BE49-F238E27FC236}">
                  <a16:creationId xmlns:a16="http://schemas.microsoft.com/office/drawing/2014/main" id="{E1D586BC-0ED4-7519-EB05-32FA23DB98F0}"/>
                </a:ext>
              </a:extLst>
            </p:cNvPr>
            <p:cNvPicPr>
              <a:picLocks noChangeAspect="1"/>
            </p:cNvPicPr>
            <p:nvPr/>
          </p:nvPicPr>
          <p:blipFill rotWithShape="1">
            <a:blip r:embed="rId4"/>
            <a:srcRect l="15579" t="21978" r="15427" b="27033"/>
            <a:stretch/>
          </p:blipFill>
          <p:spPr>
            <a:xfrm>
              <a:off x="951823" y="3813293"/>
              <a:ext cx="2673462" cy="1022379"/>
            </a:xfrm>
            <a:prstGeom prst="rect">
              <a:avLst/>
            </a:prstGeom>
          </p:spPr>
        </p:pic>
        <p:pic>
          <p:nvPicPr>
            <p:cNvPr id="10" name="Picture 9" descr="A blue and black logo&#10;&#10;Description automatically generated">
              <a:extLst>
                <a:ext uri="{FF2B5EF4-FFF2-40B4-BE49-F238E27FC236}">
                  <a16:creationId xmlns:a16="http://schemas.microsoft.com/office/drawing/2014/main" id="{03FE453D-34F1-87DF-1207-9DCF0CCBD695}"/>
                </a:ext>
              </a:extLst>
            </p:cNvPr>
            <p:cNvPicPr>
              <a:picLocks noChangeAspect="1"/>
            </p:cNvPicPr>
            <p:nvPr/>
          </p:nvPicPr>
          <p:blipFill>
            <a:blip r:embed="rId5"/>
            <a:stretch>
              <a:fillRect/>
            </a:stretch>
          </p:blipFill>
          <p:spPr>
            <a:xfrm>
              <a:off x="5344259" y="3813294"/>
              <a:ext cx="3433216" cy="883142"/>
            </a:xfrm>
            <a:prstGeom prst="rect">
              <a:avLst/>
            </a:prstGeom>
          </p:spPr>
        </p:pic>
        <p:pic>
          <p:nvPicPr>
            <p:cNvPr id="11" name="Picture 10" descr="A yellow square with white text&#10;&#10;Description automatically generated">
              <a:extLst>
                <a:ext uri="{FF2B5EF4-FFF2-40B4-BE49-F238E27FC236}">
                  <a16:creationId xmlns:a16="http://schemas.microsoft.com/office/drawing/2014/main" id="{7F57C36B-F20A-BAA5-885D-5FB372803D1C}"/>
                </a:ext>
              </a:extLst>
            </p:cNvPr>
            <p:cNvPicPr>
              <a:picLocks noChangeAspect="1"/>
            </p:cNvPicPr>
            <p:nvPr/>
          </p:nvPicPr>
          <p:blipFill rotWithShape="1">
            <a:blip r:embed="rId6"/>
            <a:srcRect l="14243" t="16096" r="12251" b="16277"/>
            <a:stretch/>
          </p:blipFill>
          <p:spPr>
            <a:xfrm>
              <a:off x="3929131" y="3813294"/>
              <a:ext cx="1111282" cy="1022379"/>
            </a:xfrm>
            <a:prstGeom prst="rect">
              <a:avLst/>
            </a:prstGeom>
          </p:spPr>
        </p:pic>
      </p:grpSp>
    </p:spTree>
    <p:extLst>
      <p:ext uri="{BB962C8B-B14F-4D97-AF65-F5344CB8AC3E}">
        <p14:creationId xmlns:p14="http://schemas.microsoft.com/office/powerpoint/2010/main" val="183529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4EBE4-ECB6-477B-A533-4F21C727B0BD}"/>
              </a:ext>
            </a:extLst>
          </p:cNvPr>
          <p:cNvSpPr>
            <a:spLocks noGrp="1"/>
          </p:cNvSpPr>
          <p:nvPr>
            <p:ph type="title"/>
          </p:nvPr>
        </p:nvSpPr>
        <p:spPr>
          <a:xfrm>
            <a:off x="650127" y="329055"/>
            <a:ext cx="6384680" cy="642468"/>
          </a:xfrm>
        </p:spPr>
        <p:txBody>
          <a:bodyPr/>
          <a:lstStyle/>
          <a:p>
            <a:r>
              <a:rPr lang="en-GB" sz="4600" dirty="0"/>
              <a:t>Earth &amp; Space</a:t>
            </a:r>
          </a:p>
        </p:txBody>
      </p:sp>
      <p:sp>
        <p:nvSpPr>
          <p:cNvPr id="5" name="Rectangle: Rounded Corners 4">
            <a:extLst>
              <a:ext uri="{FF2B5EF4-FFF2-40B4-BE49-F238E27FC236}">
                <a16:creationId xmlns:a16="http://schemas.microsoft.com/office/drawing/2014/main" id="{8768221E-A2C5-8858-0420-FAF8CD64715D}"/>
              </a:ext>
              <a:ext uri="{C183D7F6-B498-43B3-948B-1728B52AA6E4}">
                <adec:decorative xmlns:adec="http://schemas.microsoft.com/office/drawing/2017/decorative" val="1"/>
              </a:ext>
            </a:extLst>
          </p:cNvPr>
          <p:cNvSpPr/>
          <p:nvPr/>
        </p:nvSpPr>
        <p:spPr>
          <a:xfrm>
            <a:off x="274864" y="1547958"/>
            <a:ext cx="8577035" cy="2047583"/>
          </a:xfrm>
          <a:prstGeom prst="roundRect">
            <a:avLst/>
          </a:prstGeom>
          <a:solidFill>
            <a:srgbClr val="AE0019"/>
          </a:solidFill>
          <a:ln w="9525" cap="flat" cmpd="sng" algn="ctr">
            <a:solidFill>
              <a:srgbClr val="C0504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7946980-E23E-920A-9436-F6E4A96B5456}"/>
              </a:ext>
            </a:extLst>
          </p:cNvPr>
          <p:cNvSpPr txBox="1"/>
          <p:nvPr/>
        </p:nvSpPr>
        <p:spPr>
          <a:xfrm>
            <a:off x="579119" y="1684161"/>
            <a:ext cx="5691051" cy="923330"/>
          </a:xfrm>
          <a:prstGeom prst="rect">
            <a:avLst/>
          </a:prstGeom>
          <a:noFill/>
        </p:spPr>
        <p:txBody>
          <a:bodyPr wrap="square">
            <a:spAutoFit/>
          </a:bodyPr>
          <a:lstStyle/>
          <a:p>
            <a:pPr marL="0" indent="0">
              <a:buNone/>
            </a:pPr>
            <a:r>
              <a:rPr lang="en-US" sz="3600" b="1" dirty="0">
                <a:solidFill>
                  <a:schemeClr val="bg1"/>
                </a:solidFill>
              </a:rPr>
              <a:t>Learning Outcome: </a:t>
            </a:r>
          </a:p>
          <a:p>
            <a:pPr marL="0" indent="0">
              <a:buNone/>
            </a:pPr>
            <a:endParaRPr lang="en-US" dirty="0"/>
          </a:p>
        </p:txBody>
      </p:sp>
      <p:sp>
        <p:nvSpPr>
          <p:cNvPr id="8" name="Text Placeholder 1">
            <a:extLst>
              <a:ext uri="{FF2B5EF4-FFF2-40B4-BE49-F238E27FC236}">
                <a16:creationId xmlns:a16="http://schemas.microsoft.com/office/drawing/2014/main" id="{E6F8E78D-3383-E43B-6731-A89D8C873C66}"/>
              </a:ext>
            </a:extLst>
          </p:cNvPr>
          <p:cNvSpPr txBox="1">
            <a:spLocks/>
          </p:cNvSpPr>
          <p:nvPr/>
        </p:nvSpPr>
        <p:spPr>
          <a:xfrm>
            <a:off x="819050" y="2070599"/>
            <a:ext cx="8050086" cy="1345978"/>
          </a:xfrm>
          <a:prstGeom prst="rect">
            <a:avLst/>
          </a:prstGeom>
        </p:spPr>
        <p:txBody>
          <a:bodyPr vert="horz" lIns="91440" tIns="45720" rIns="91440" bIns="45720" rtlCol="0">
            <a:normAutofit fontScale="25000" lnSpcReduction="20000"/>
          </a:bodyPr>
          <a:lstStyle>
            <a:lvl1pPr marL="285750" indent="-285750" algn="l" defTabSz="457200" rtl="0" eaLnBrk="1" latinLnBrk="0" hangingPunct="1">
              <a:spcBef>
                <a:spcPct val="20000"/>
              </a:spcBef>
              <a:buClr>
                <a:srgbClr val="BA0C2F"/>
              </a:buClr>
              <a:buFont typeface="Arial"/>
              <a:buChar char="•"/>
              <a:defRPr sz="1800" kern="1200" baseline="0">
                <a:solidFill>
                  <a:schemeClr val="tx1"/>
                </a:solidFill>
                <a:latin typeface="Arial"/>
                <a:ea typeface="+mn-ea"/>
                <a:cs typeface="Arial"/>
              </a:defRPr>
            </a:lvl1pPr>
            <a:lvl2pPr marL="742950" indent="-285750" algn="l" defTabSz="457200" rtl="0" eaLnBrk="1" latinLnBrk="0" hangingPunct="1">
              <a:spcBef>
                <a:spcPct val="20000"/>
              </a:spcBef>
              <a:buClr>
                <a:srgbClr val="921E42"/>
              </a:buClr>
              <a:buFont typeface="Arial"/>
              <a:buChar char="•"/>
              <a:defRPr sz="1800" kern="1200">
                <a:solidFill>
                  <a:schemeClr val="tx1"/>
                </a:solidFill>
                <a:latin typeface="Arial"/>
                <a:ea typeface="+mn-ea"/>
                <a:cs typeface="Arial"/>
              </a:defRPr>
            </a:lvl2pPr>
            <a:lvl3pPr marL="1143000" indent="-228600" algn="l" defTabSz="457200" rtl="0" eaLnBrk="1" latinLnBrk="0" hangingPunct="1">
              <a:spcBef>
                <a:spcPct val="20000"/>
              </a:spcBef>
              <a:buClr>
                <a:srgbClr val="921E42"/>
              </a:buClr>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Clr>
                <a:srgbClr val="921E42"/>
              </a:buClr>
              <a:buFont typeface="Arial"/>
              <a:buChar char="•"/>
              <a:defRPr sz="1800" kern="1200">
                <a:solidFill>
                  <a:schemeClr val="tx1"/>
                </a:solidFill>
                <a:latin typeface="Arial"/>
                <a:ea typeface="+mn-ea"/>
                <a:cs typeface="Arial"/>
              </a:defRPr>
            </a:lvl4pPr>
            <a:lvl5pPr marL="2057400" indent="-228600" algn="l" defTabSz="457200" rtl="0" eaLnBrk="1" latinLnBrk="0" hangingPunct="1">
              <a:spcBef>
                <a:spcPct val="20000"/>
              </a:spcBef>
              <a:buClr>
                <a:srgbClr val="921E42"/>
              </a:buClr>
              <a:buFont typeface="Arial"/>
              <a:buChar char="•"/>
              <a:defRPr sz="18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en-US" b="1" dirty="0"/>
          </a:p>
          <a:p>
            <a:pPr marL="0" indent="0">
              <a:buFont typeface="Arial"/>
              <a:buNone/>
            </a:pPr>
            <a:endParaRPr lang="en-US" b="1" dirty="0"/>
          </a:p>
          <a:p>
            <a:pPr marL="0" indent="0">
              <a:buFont typeface="Arial"/>
              <a:buNone/>
            </a:pPr>
            <a:endParaRPr lang="en-US" dirty="0"/>
          </a:p>
          <a:p>
            <a:pPr marL="0" indent="0">
              <a:buFont typeface="Arial"/>
              <a:buNone/>
            </a:pPr>
            <a:r>
              <a:rPr lang="en-GB" sz="9800" dirty="0">
                <a:solidFill>
                  <a:schemeClr val="bg1"/>
                </a:solidFill>
                <a:latin typeface="Avenir Next Bold"/>
              </a:rPr>
              <a:t>Use the idea of Earth’s rotation to explain day and night and the apparent movement of the Sun across the sky.</a:t>
            </a:r>
          </a:p>
          <a:p>
            <a:endParaRPr lang="en-US" dirty="0"/>
          </a:p>
        </p:txBody>
      </p:sp>
    </p:spTree>
    <p:extLst>
      <p:ext uri="{BB962C8B-B14F-4D97-AF65-F5344CB8AC3E}">
        <p14:creationId xmlns:p14="http://schemas.microsoft.com/office/powerpoint/2010/main" val="3381462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CF4B-6EC4-A14D-702D-12683668219C}"/>
              </a:ext>
            </a:extLst>
          </p:cNvPr>
          <p:cNvSpPr>
            <a:spLocks noGrp="1"/>
          </p:cNvSpPr>
          <p:nvPr>
            <p:ph type="title"/>
          </p:nvPr>
        </p:nvSpPr>
        <p:spPr>
          <a:xfrm>
            <a:off x="650127" y="606632"/>
            <a:ext cx="6384680" cy="642468"/>
          </a:xfrm>
        </p:spPr>
        <p:txBody>
          <a:bodyPr/>
          <a:lstStyle/>
          <a:p>
            <a:r>
              <a:rPr lang="en-GB" sz="3600" dirty="0"/>
              <a:t>How does the Earth spin on its axis? </a:t>
            </a:r>
          </a:p>
        </p:txBody>
      </p:sp>
      <p:grpSp>
        <p:nvGrpSpPr>
          <p:cNvPr id="6" name="Group 5" descr="sphere with tilted rotation axis">
            <a:extLst>
              <a:ext uri="{FF2B5EF4-FFF2-40B4-BE49-F238E27FC236}">
                <a16:creationId xmlns:a16="http://schemas.microsoft.com/office/drawing/2014/main" id="{8AE23184-881F-4C4C-E10A-E7280C867695}"/>
              </a:ext>
            </a:extLst>
          </p:cNvPr>
          <p:cNvGrpSpPr/>
          <p:nvPr/>
        </p:nvGrpSpPr>
        <p:grpSpPr>
          <a:xfrm rot="1239131">
            <a:off x="7129682" y="1629239"/>
            <a:ext cx="1329526" cy="2440270"/>
            <a:chOff x="4929152" y="3926057"/>
            <a:chExt cx="1329526" cy="2440270"/>
          </a:xfrm>
        </p:grpSpPr>
        <p:sp>
          <p:nvSpPr>
            <p:cNvPr id="7" name="Oval 6">
              <a:extLst>
                <a:ext uri="{FF2B5EF4-FFF2-40B4-BE49-F238E27FC236}">
                  <a16:creationId xmlns:a16="http://schemas.microsoft.com/office/drawing/2014/main" id="{484E4986-4BEE-C4AE-7745-EEE9918F1486}"/>
                </a:ext>
              </a:extLst>
            </p:cNvPr>
            <p:cNvSpPr/>
            <p:nvPr/>
          </p:nvSpPr>
          <p:spPr>
            <a:xfrm>
              <a:off x="4929152" y="4685588"/>
              <a:ext cx="1329526" cy="1211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A4CA8651-21E5-B7DC-0EE3-43785D9B22E9}"/>
                </a:ext>
              </a:extLst>
            </p:cNvPr>
            <p:cNvCxnSpPr>
              <a:cxnSpLocks/>
            </p:cNvCxnSpPr>
            <p:nvPr/>
          </p:nvCxnSpPr>
          <p:spPr>
            <a:xfrm>
              <a:off x="5593915" y="4242772"/>
              <a:ext cx="0" cy="2123555"/>
            </a:xfrm>
            <a:prstGeom prst="line">
              <a:avLst/>
            </a:prstGeom>
          </p:spPr>
          <p:style>
            <a:lnRef idx="2">
              <a:schemeClr val="dk1"/>
            </a:lnRef>
            <a:fillRef idx="0">
              <a:schemeClr val="dk1"/>
            </a:fillRef>
            <a:effectRef idx="1">
              <a:schemeClr val="dk1"/>
            </a:effectRef>
            <a:fontRef idx="minor">
              <a:schemeClr val="tx1"/>
            </a:fontRef>
          </p:style>
        </p:cxnSp>
        <p:sp>
          <p:nvSpPr>
            <p:cNvPr id="9" name="Arrow: Curved Right 8">
              <a:extLst>
                <a:ext uri="{FF2B5EF4-FFF2-40B4-BE49-F238E27FC236}">
                  <a16:creationId xmlns:a16="http://schemas.microsoft.com/office/drawing/2014/main" id="{0AC0590C-A490-6E61-AF72-716D6F992101}"/>
                </a:ext>
              </a:extLst>
            </p:cNvPr>
            <p:cNvSpPr/>
            <p:nvPr/>
          </p:nvSpPr>
          <p:spPr>
            <a:xfrm>
              <a:off x="5177390" y="4098209"/>
              <a:ext cx="653541" cy="687902"/>
            </a:xfrm>
            <a:prstGeom prst="curvedRightArrow">
              <a:avLst>
                <a:gd name="adj1" fmla="val 12909"/>
                <a:gd name="adj2" fmla="val 50000"/>
                <a:gd name="adj3" fmla="val 25000"/>
              </a:avLst>
            </a:prstGeom>
            <a:solidFill>
              <a:srgbClr val="AE0019"/>
            </a:solidFill>
            <a:ln>
              <a:solidFill>
                <a:srgbClr val="AE00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cxnSp>
          <p:nvCxnSpPr>
            <p:cNvPr id="10" name="Straight Connector 9">
              <a:extLst>
                <a:ext uri="{FF2B5EF4-FFF2-40B4-BE49-F238E27FC236}">
                  <a16:creationId xmlns:a16="http://schemas.microsoft.com/office/drawing/2014/main" id="{E2B47BD6-36DE-1781-B9AF-60DECB81DF9B}"/>
                </a:ext>
              </a:extLst>
            </p:cNvPr>
            <p:cNvCxnSpPr>
              <a:cxnSpLocks/>
            </p:cNvCxnSpPr>
            <p:nvPr/>
          </p:nvCxnSpPr>
          <p:spPr>
            <a:xfrm>
              <a:off x="5593915" y="3926057"/>
              <a:ext cx="0" cy="515060"/>
            </a:xfrm>
            <a:prstGeom prst="line">
              <a:avLst/>
            </a:prstGeom>
          </p:spPr>
          <p:style>
            <a:lnRef idx="2">
              <a:schemeClr val="dk1"/>
            </a:lnRef>
            <a:fillRef idx="0">
              <a:schemeClr val="dk1"/>
            </a:fillRef>
            <a:effectRef idx="1">
              <a:schemeClr val="dk1"/>
            </a:effectRef>
            <a:fontRef idx="minor">
              <a:schemeClr val="tx1"/>
            </a:fontRef>
          </p:style>
        </p:cxnSp>
      </p:grpSp>
      <p:grpSp>
        <p:nvGrpSpPr>
          <p:cNvPr id="11" name="Group 10" descr="sphere with horizontal rotation axis">
            <a:extLst>
              <a:ext uri="{FF2B5EF4-FFF2-40B4-BE49-F238E27FC236}">
                <a16:creationId xmlns:a16="http://schemas.microsoft.com/office/drawing/2014/main" id="{EA50B1C5-41C4-BD65-B24C-344C07E050CC}"/>
              </a:ext>
            </a:extLst>
          </p:cNvPr>
          <p:cNvGrpSpPr/>
          <p:nvPr/>
        </p:nvGrpSpPr>
        <p:grpSpPr>
          <a:xfrm>
            <a:off x="3340506" y="2439009"/>
            <a:ext cx="2343031" cy="1211721"/>
            <a:chOff x="3308855" y="2142950"/>
            <a:chExt cx="2343031" cy="1211721"/>
          </a:xfrm>
        </p:grpSpPr>
        <p:cxnSp>
          <p:nvCxnSpPr>
            <p:cNvPr id="12" name="Straight Connector 11">
              <a:extLst>
                <a:ext uri="{FF2B5EF4-FFF2-40B4-BE49-F238E27FC236}">
                  <a16:creationId xmlns:a16="http://schemas.microsoft.com/office/drawing/2014/main" id="{F045C9FB-729F-0FFC-CE0B-ECFB8B2C3064}"/>
                </a:ext>
              </a:extLst>
            </p:cNvPr>
            <p:cNvCxnSpPr>
              <a:cxnSpLocks/>
            </p:cNvCxnSpPr>
            <p:nvPr/>
          </p:nvCxnSpPr>
          <p:spPr>
            <a:xfrm>
              <a:off x="3308855" y="2726370"/>
              <a:ext cx="2216814" cy="0"/>
            </a:xfrm>
            <a:prstGeom prst="line">
              <a:avLst/>
            </a:prstGeom>
          </p:spPr>
          <p:style>
            <a:lnRef idx="2">
              <a:schemeClr val="dk1"/>
            </a:lnRef>
            <a:fillRef idx="0">
              <a:schemeClr val="dk1"/>
            </a:fillRef>
            <a:effectRef idx="1">
              <a:schemeClr val="dk1"/>
            </a:effectRef>
            <a:fontRef idx="minor">
              <a:schemeClr val="tx1"/>
            </a:fontRef>
          </p:style>
        </p:cxnSp>
        <p:sp>
          <p:nvSpPr>
            <p:cNvPr id="13" name="Oval 12">
              <a:extLst>
                <a:ext uri="{FF2B5EF4-FFF2-40B4-BE49-F238E27FC236}">
                  <a16:creationId xmlns:a16="http://schemas.microsoft.com/office/drawing/2014/main" id="{75C96DCD-2841-DF7C-2A22-17EC51A1ECE7}"/>
                </a:ext>
              </a:extLst>
            </p:cNvPr>
            <p:cNvSpPr/>
            <p:nvPr/>
          </p:nvSpPr>
          <p:spPr>
            <a:xfrm rot="5400000">
              <a:off x="3882925" y="2142951"/>
              <a:ext cx="1211721" cy="1211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sp>
          <p:nvSpPr>
            <p:cNvPr id="14" name="Arrow: Curved Right 13">
              <a:extLst>
                <a:ext uri="{FF2B5EF4-FFF2-40B4-BE49-F238E27FC236}">
                  <a16:creationId xmlns:a16="http://schemas.microsoft.com/office/drawing/2014/main" id="{FF9FE3C5-5E7F-C872-7EFC-E46275223048}"/>
                </a:ext>
              </a:extLst>
            </p:cNvPr>
            <p:cNvSpPr/>
            <p:nvPr/>
          </p:nvSpPr>
          <p:spPr>
            <a:xfrm rot="5400000">
              <a:off x="5080032" y="2404873"/>
              <a:ext cx="586467" cy="557240"/>
            </a:xfrm>
            <a:prstGeom prst="curvedRightArrow">
              <a:avLst>
                <a:gd name="adj1" fmla="val 12909"/>
                <a:gd name="adj2" fmla="val 50000"/>
                <a:gd name="adj3" fmla="val 25000"/>
              </a:avLst>
            </a:prstGeom>
            <a:solidFill>
              <a:srgbClr val="AE0019"/>
            </a:solidFill>
            <a:ln>
              <a:solidFill>
                <a:srgbClr val="AE00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cxnSp>
          <p:nvCxnSpPr>
            <p:cNvPr id="15" name="Straight Connector 14">
              <a:extLst>
                <a:ext uri="{FF2B5EF4-FFF2-40B4-BE49-F238E27FC236}">
                  <a16:creationId xmlns:a16="http://schemas.microsoft.com/office/drawing/2014/main" id="{7BD030DE-15CF-48A8-34AB-172D235DB11F}"/>
                </a:ext>
              </a:extLst>
            </p:cNvPr>
            <p:cNvCxnSpPr>
              <a:cxnSpLocks/>
            </p:cNvCxnSpPr>
            <p:nvPr/>
          </p:nvCxnSpPr>
          <p:spPr>
            <a:xfrm>
              <a:off x="5373265" y="2726370"/>
              <a:ext cx="278621" cy="0"/>
            </a:xfrm>
            <a:prstGeom prst="line">
              <a:avLst/>
            </a:prstGeom>
          </p:spPr>
          <p:style>
            <a:lnRef idx="2">
              <a:schemeClr val="dk1"/>
            </a:lnRef>
            <a:fillRef idx="0">
              <a:schemeClr val="dk1"/>
            </a:fillRef>
            <a:effectRef idx="1">
              <a:schemeClr val="dk1"/>
            </a:effectRef>
            <a:fontRef idx="minor">
              <a:schemeClr val="tx1"/>
            </a:fontRef>
          </p:style>
        </p:cxnSp>
      </p:grpSp>
      <p:grpSp>
        <p:nvGrpSpPr>
          <p:cNvPr id="16" name="Group 15" descr="Sphere with vertical rotation axis">
            <a:extLst>
              <a:ext uri="{FF2B5EF4-FFF2-40B4-BE49-F238E27FC236}">
                <a16:creationId xmlns:a16="http://schemas.microsoft.com/office/drawing/2014/main" id="{0E17E93D-7A47-5F3D-4D0B-A1C9F22102D4}"/>
              </a:ext>
            </a:extLst>
          </p:cNvPr>
          <p:cNvGrpSpPr/>
          <p:nvPr/>
        </p:nvGrpSpPr>
        <p:grpSpPr>
          <a:xfrm>
            <a:off x="758154" y="1836496"/>
            <a:ext cx="1329526" cy="2440270"/>
            <a:chOff x="758153" y="2789270"/>
            <a:chExt cx="1329526" cy="2440270"/>
          </a:xfrm>
        </p:grpSpPr>
        <p:sp>
          <p:nvSpPr>
            <p:cNvPr id="17" name="Oval 16">
              <a:extLst>
                <a:ext uri="{FF2B5EF4-FFF2-40B4-BE49-F238E27FC236}">
                  <a16:creationId xmlns:a16="http://schemas.microsoft.com/office/drawing/2014/main" id="{28114E82-6D2B-A577-5759-38A4AEC0F74B}"/>
                </a:ext>
              </a:extLst>
            </p:cNvPr>
            <p:cNvSpPr/>
            <p:nvPr/>
          </p:nvSpPr>
          <p:spPr>
            <a:xfrm>
              <a:off x="758153" y="3548801"/>
              <a:ext cx="1329526" cy="1211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8" name="Straight Connector 17">
              <a:extLst>
                <a:ext uri="{FF2B5EF4-FFF2-40B4-BE49-F238E27FC236}">
                  <a16:creationId xmlns:a16="http://schemas.microsoft.com/office/drawing/2014/main" id="{349F63FF-5ACE-01AB-C540-6E383692AA09}"/>
                </a:ext>
              </a:extLst>
            </p:cNvPr>
            <p:cNvCxnSpPr>
              <a:cxnSpLocks/>
            </p:cNvCxnSpPr>
            <p:nvPr/>
          </p:nvCxnSpPr>
          <p:spPr>
            <a:xfrm>
              <a:off x="1422916" y="3105985"/>
              <a:ext cx="0" cy="2123555"/>
            </a:xfrm>
            <a:prstGeom prst="line">
              <a:avLst/>
            </a:prstGeom>
          </p:spPr>
          <p:style>
            <a:lnRef idx="2">
              <a:schemeClr val="dk1"/>
            </a:lnRef>
            <a:fillRef idx="0">
              <a:schemeClr val="dk1"/>
            </a:fillRef>
            <a:effectRef idx="1">
              <a:schemeClr val="dk1"/>
            </a:effectRef>
            <a:fontRef idx="minor">
              <a:schemeClr val="tx1"/>
            </a:fontRef>
          </p:style>
        </p:cxnSp>
        <p:sp>
          <p:nvSpPr>
            <p:cNvPr id="19" name="Arrow: Curved Right 18">
              <a:extLst>
                <a:ext uri="{FF2B5EF4-FFF2-40B4-BE49-F238E27FC236}">
                  <a16:creationId xmlns:a16="http://schemas.microsoft.com/office/drawing/2014/main" id="{9BFDDAED-3839-E6CF-5AB0-9FCF82BFAF08}"/>
                </a:ext>
              </a:extLst>
            </p:cNvPr>
            <p:cNvSpPr/>
            <p:nvPr/>
          </p:nvSpPr>
          <p:spPr>
            <a:xfrm>
              <a:off x="1006391" y="2961422"/>
              <a:ext cx="653541" cy="687902"/>
            </a:xfrm>
            <a:prstGeom prst="curvedRightArrow">
              <a:avLst>
                <a:gd name="adj1" fmla="val 12909"/>
                <a:gd name="adj2" fmla="val 50000"/>
                <a:gd name="adj3" fmla="val 25000"/>
              </a:avLst>
            </a:prstGeom>
            <a:solidFill>
              <a:srgbClr val="AE0019"/>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cxnSp>
          <p:nvCxnSpPr>
            <p:cNvPr id="20" name="Straight Connector 19">
              <a:extLst>
                <a:ext uri="{FF2B5EF4-FFF2-40B4-BE49-F238E27FC236}">
                  <a16:creationId xmlns:a16="http://schemas.microsoft.com/office/drawing/2014/main" id="{14DA857C-4C1F-679C-7915-E684B0018E04}"/>
                </a:ext>
              </a:extLst>
            </p:cNvPr>
            <p:cNvCxnSpPr>
              <a:cxnSpLocks/>
            </p:cNvCxnSpPr>
            <p:nvPr/>
          </p:nvCxnSpPr>
          <p:spPr>
            <a:xfrm>
              <a:off x="1422916" y="2789270"/>
              <a:ext cx="0" cy="515060"/>
            </a:xfrm>
            <a:prstGeom prst="line">
              <a:avLst/>
            </a:prstGeom>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3364157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CF4B-6EC4-A14D-702D-12683668219C}"/>
              </a:ext>
            </a:extLst>
          </p:cNvPr>
          <p:cNvSpPr>
            <a:spLocks noGrp="1"/>
          </p:cNvSpPr>
          <p:nvPr>
            <p:ph type="title"/>
          </p:nvPr>
        </p:nvSpPr>
        <p:spPr>
          <a:xfrm>
            <a:off x="650127" y="133932"/>
            <a:ext cx="6384680" cy="1080287"/>
          </a:xfrm>
        </p:spPr>
        <p:txBody>
          <a:bodyPr/>
          <a:lstStyle/>
          <a:p>
            <a:r>
              <a:rPr lang="en-GB" sz="3600" dirty="0"/>
              <a:t>The Earth rotates on its axis once in 24 hours</a:t>
            </a:r>
          </a:p>
        </p:txBody>
      </p:sp>
      <p:pic>
        <p:nvPicPr>
          <p:cNvPr id="6" name="Picture 5" descr="NOAA/NASA image of Earth showing rotation of Earth ">
            <a:extLst>
              <a:ext uri="{FF2B5EF4-FFF2-40B4-BE49-F238E27FC236}">
                <a16:creationId xmlns:a16="http://schemas.microsoft.com/office/drawing/2014/main" id="{22E0A28C-18AC-A851-CA13-F3CB9FC8A459}"/>
              </a:ext>
            </a:extLst>
          </p:cNvPr>
          <p:cNvPicPr>
            <a:picLocks noChangeAspect="1"/>
          </p:cNvPicPr>
          <p:nvPr/>
        </p:nvPicPr>
        <p:blipFill>
          <a:blip r:embed="rId3"/>
          <a:stretch>
            <a:fillRect/>
          </a:stretch>
        </p:blipFill>
        <p:spPr>
          <a:xfrm>
            <a:off x="2256105" y="1209820"/>
            <a:ext cx="3919612" cy="3919612"/>
          </a:xfrm>
          <a:prstGeom prst="rect">
            <a:avLst/>
          </a:prstGeom>
        </p:spPr>
      </p:pic>
      <p:sp>
        <p:nvSpPr>
          <p:cNvPr id="7" name="TextBox 6">
            <a:extLst>
              <a:ext uri="{FF2B5EF4-FFF2-40B4-BE49-F238E27FC236}">
                <a16:creationId xmlns:a16="http://schemas.microsoft.com/office/drawing/2014/main" id="{DC741A7F-B3B9-4A0F-1FA2-420AE1BE3807}"/>
              </a:ext>
            </a:extLst>
          </p:cNvPr>
          <p:cNvSpPr txBox="1"/>
          <p:nvPr/>
        </p:nvSpPr>
        <p:spPr>
          <a:xfrm>
            <a:off x="6742708" y="1479518"/>
            <a:ext cx="1906484" cy="369332"/>
          </a:xfrm>
          <a:prstGeom prst="rect">
            <a:avLst/>
          </a:prstGeom>
          <a:noFill/>
        </p:spPr>
        <p:txBody>
          <a:bodyPr wrap="none" rtlCol="0">
            <a:spAutoFit/>
          </a:bodyPr>
          <a:lstStyle/>
          <a:p>
            <a:r>
              <a:rPr lang="en-GB" dirty="0">
                <a:solidFill>
                  <a:srgbClr val="34516C"/>
                </a:solidFill>
                <a:latin typeface="Avenir Next Bold"/>
              </a:rPr>
              <a:t>Tilt = 23.5 degrees</a:t>
            </a:r>
          </a:p>
        </p:txBody>
      </p:sp>
      <p:grpSp>
        <p:nvGrpSpPr>
          <p:cNvPr id="8" name="Group 7" descr="sphere with tilted rotation axis as 23.5 degrees.">
            <a:extLst>
              <a:ext uri="{FF2B5EF4-FFF2-40B4-BE49-F238E27FC236}">
                <a16:creationId xmlns:a16="http://schemas.microsoft.com/office/drawing/2014/main" id="{D1EB7759-9597-417D-AE3D-CDF8E24C27A0}"/>
              </a:ext>
            </a:extLst>
          </p:cNvPr>
          <p:cNvGrpSpPr/>
          <p:nvPr/>
        </p:nvGrpSpPr>
        <p:grpSpPr>
          <a:xfrm rot="1239131">
            <a:off x="7180430" y="1889787"/>
            <a:ext cx="1329526" cy="2440270"/>
            <a:chOff x="4929152" y="3926057"/>
            <a:chExt cx="1329526" cy="2440270"/>
          </a:xfrm>
        </p:grpSpPr>
        <p:sp>
          <p:nvSpPr>
            <p:cNvPr id="9" name="Oval 8">
              <a:extLst>
                <a:ext uri="{FF2B5EF4-FFF2-40B4-BE49-F238E27FC236}">
                  <a16:creationId xmlns:a16="http://schemas.microsoft.com/office/drawing/2014/main" id="{678EB3D5-537F-828F-6B8F-A9F453FED993}"/>
                </a:ext>
              </a:extLst>
            </p:cNvPr>
            <p:cNvSpPr/>
            <p:nvPr/>
          </p:nvSpPr>
          <p:spPr>
            <a:xfrm>
              <a:off x="4929152" y="4685588"/>
              <a:ext cx="1329526" cy="121172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274B886E-717E-7918-79C7-E0DEEBF6C577}"/>
                </a:ext>
              </a:extLst>
            </p:cNvPr>
            <p:cNvCxnSpPr>
              <a:cxnSpLocks/>
            </p:cNvCxnSpPr>
            <p:nvPr/>
          </p:nvCxnSpPr>
          <p:spPr>
            <a:xfrm>
              <a:off x="5593915" y="4242772"/>
              <a:ext cx="0" cy="2123555"/>
            </a:xfrm>
            <a:prstGeom prst="line">
              <a:avLst/>
            </a:prstGeom>
          </p:spPr>
          <p:style>
            <a:lnRef idx="2">
              <a:schemeClr val="dk1"/>
            </a:lnRef>
            <a:fillRef idx="0">
              <a:schemeClr val="dk1"/>
            </a:fillRef>
            <a:effectRef idx="1">
              <a:schemeClr val="dk1"/>
            </a:effectRef>
            <a:fontRef idx="minor">
              <a:schemeClr val="tx1"/>
            </a:fontRef>
          </p:style>
        </p:cxnSp>
        <p:sp>
          <p:nvSpPr>
            <p:cNvPr id="11" name="Arrow: Curved Right 10">
              <a:extLst>
                <a:ext uri="{FF2B5EF4-FFF2-40B4-BE49-F238E27FC236}">
                  <a16:creationId xmlns:a16="http://schemas.microsoft.com/office/drawing/2014/main" id="{8C460014-0FF7-84D2-D715-3313167787E7}"/>
                </a:ext>
              </a:extLst>
            </p:cNvPr>
            <p:cNvSpPr/>
            <p:nvPr/>
          </p:nvSpPr>
          <p:spPr>
            <a:xfrm>
              <a:off x="5177390" y="4098209"/>
              <a:ext cx="653541" cy="687902"/>
            </a:xfrm>
            <a:prstGeom prst="curvedRightArrow">
              <a:avLst>
                <a:gd name="adj1" fmla="val 12909"/>
                <a:gd name="adj2" fmla="val 50000"/>
                <a:gd name="adj3" fmla="val 25000"/>
              </a:avLst>
            </a:prstGeom>
            <a:solidFill>
              <a:srgbClr val="AE0019"/>
            </a:solidFill>
            <a:ln>
              <a:solidFill>
                <a:srgbClr val="AE00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cxnSp>
          <p:nvCxnSpPr>
            <p:cNvPr id="12" name="Straight Connector 11">
              <a:extLst>
                <a:ext uri="{FF2B5EF4-FFF2-40B4-BE49-F238E27FC236}">
                  <a16:creationId xmlns:a16="http://schemas.microsoft.com/office/drawing/2014/main" id="{847E9A4E-D55E-8114-3D1C-7833BFBF80AD}"/>
                </a:ext>
              </a:extLst>
            </p:cNvPr>
            <p:cNvCxnSpPr>
              <a:cxnSpLocks/>
            </p:cNvCxnSpPr>
            <p:nvPr/>
          </p:nvCxnSpPr>
          <p:spPr>
            <a:xfrm>
              <a:off x="5593915" y="3926057"/>
              <a:ext cx="0" cy="515060"/>
            </a:xfrm>
            <a:prstGeom prst="line">
              <a:avLst/>
            </a:prstGeom>
          </p:spPr>
          <p:style>
            <a:lnRef idx="2">
              <a:schemeClr val="dk1"/>
            </a:lnRef>
            <a:fillRef idx="0">
              <a:schemeClr val="dk1"/>
            </a:fillRef>
            <a:effectRef idx="1">
              <a:schemeClr val="dk1"/>
            </a:effectRef>
            <a:fontRef idx="minor">
              <a:schemeClr val="tx1"/>
            </a:fontRef>
          </p:style>
        </p:cxnSp>
      </p:grpSp>
      <p:sp>
        <p:nvSpPr>
          <p:cNvPr id="13" name="TextBox 12">
            <a:extLst>
              <a:ext uri="{FF2B5EF4-FFF2-40B4-BE49-F238E27FC236}">
                <a16:creationId xmlns:a16="http://schemas.microsoft.com/office/drawing/2014/main" id="{8967EA15-FD68-4791-48B4-86A1B5387638}"/>
              </a:ext>
            </a:extLst>
          </p:cNvPr>
          <p:cNvSpPr txBox="1"/>
          <p:nvPr/>
        </p:nvSpPr>
        <p:spPr>
          <a:xfrm>
            <a:off x="0" y="4667767"/>
            <a:ext cx="1739059" cy="461665"/>
          </a:xfrm>
          <a:prstGeom prst="rect">
            <a:avLst/>
          </a:prstGeom>
          <a:noFill/>
        </p:spPr>
        <p:txBody>
          <a:bodyPr wrap="square" rtlCol="0">
            <a:spAutoFit/>
          </a:bodyPr>
          <a:lstStyle/>
          <a:p>
            <a:r>
              <a:rPr lang="en-GB" sz="1200" dirty="0">
                <a:solidFill>
                  <a:schemeClr val="tx1">
                    <a:lumMod val="50000"/>
                  </a:schemeClr>
                </a:solidFill>
                <a:latin typeface="Avenir Next Bold"/>
              </a:rPr>
              <a:t>Image Credit: NOAA/NASA EPIC Team</a:t>
            </a:r>
          </a:p>
        </p:txBody>
      </p:sp>
    </p:spTree>
    <p:extLst>
      <p:ext uri="{BB962C8B-B14F-4D97-AF65-F5344CB8AC3E}">
        <p14:creationId xmlns:p14="http://schemas.microsoft.com/office/powerpoint/2010/main" val="2504232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CF4B-6EC4-A14D-702D-12683668219C}"/>
              </a:ext>
            </a:extLst>
          </p:cNvPr>
          <p:cNvSpPr>
            <a:spLocks noGrp="1"/>
          </p:cNvSpPr>
          <p:nvPr>
            <p:ph type="title"/>
          </p:nvPr>
        </p:nvSpPr>
        <p:spPr/>
        <p:txBody>
          <a:bodyPr/>
          <a:lstStyle/>
          <a:p>
            <a:r>
              <a:rPr lang="en-GB" sz="3600" dirty="0"/>
              <a:t>Day and Night</a:t>
            </a:r>
          </a:p>
        </p:txBody>
      </p:sp>
      <p:sp>
        <p:nvSpPr>
          <p:cNvPr id="3" name="Content Placeholder 2">
            <a:extLst>
              <a:ext uri="{FF2B5EF4-FFF2-40B4-BE49-F238E27FC236}">
                <a16:creationId xmlns:a16="http://schemas.microsoft.com/office/drawing/2014/main" id="{15B458E0-EDC6-DC20-EB07-3D3277BF2E18}"/>
              </a:ext>
            </a:extLst>
          </p:cNvPr>
          <p:cNvSpPr>
            <a:spLocks noGrp="1"/>
          </p:cNvSpPr>
          <p:nvPr>
            <p:ph idx="1"/>
          </p:nvPr>
        </p:nvSpPr>
        <p:spPr>
          <a:xfrm>
            <a:off x="650126" y="904060"/>
            <a:ext cx="8101987" cy="1203415"/>
          </a:xfrm>
        </p:spPr>
        <p:txBody>
          <a:bodyPr/>
          <a:lstStyle/>
          <a:p>
            <a:r>
              <a:rPr lang="en-GB" sz="2000" dirty="0">
                <a:solidFill>
                  <a:schemeClr val="tx1">
                    <a:lumMod val="50000"/>
                  </a:schemeClr>
                </a:solidFill>
              </a:rPr>
              <a:t>The Sun shines on half of the Earth at any one time. </a:t>
            </a:r>
          </a:p>
          <a:p>
            <a:r>
              <a:rPr lang="en-GB" sz="2000" dirty="0">
                <a:solidFill>
                  <a:schemeClr val="tx1">
                    <a:lumMod val="50000"/>
                  </a:schemeClr>
                </a:solidFill>
              </a:rPr>
              <a:t>This is when it is daytime.</a:t>
            </a:r>
          </a:p>
        </p:txBody>
      </p:sp>
      <p:sp>
        <p:nvSpPr>
          <p:cNvPr id="5" name="Content Placeholder 2">
            <a:extLst>
              <a:ext uri="{FF2B5EF4-FFF2-40B4-BE49-F238E27FC236}">
                <a16:creationId xmlns:a16="http://schemas.microsoft.com/office/drawing/2014/main" id="{DA32F154-F1FC-546E-8394-A6B839627E12}"/>
              </a:ext>
            </a:extLst>
          </p:cNvPr>
          <p:cNvSpPr txBox="1">
            <a:spLocks/>
          </p:cNvSpPr>
          <p:nvPr/>
        </p:nvSpPr>
        <p:spPr>
          <a:xfrm>
            <a:off x="650127" y="4594335"/>
            <a:ext cx="8101987" cy="343425"/>
          </a:xfrm>
          <a:prstGeom prst="rect">
            <a:avLst/>
          </a:prstGeom>
        </p:spPr>
        <p:txBody>
          <a:bodyPr vert="horz" lIns="0" tIns="0" rIns="0" bIns="0" rtlCol="0" anchor="t" anchorCtr="0">
            <a:noAutofit/>
          </a:bodyPr>
          <a:lstStyle>
            <a:lvl1pPr marL="180000" indent="-180000" algn="l" defTabSz="457200" rtl="0" eaLnBrk="1" latinLnBrk="0" hangingPunct="1">
              <a:spcBef>
                <a:spcPts val="900"/>
              </a:spcBef>
              <a:buFont typeface="Arial"/>
              <a:buChar char="•"/>
              <a:defRPr sz="1400" kern="1200">
                <a:solidFill>
                  <a:srgbClr val="34516C"/>
                </a:solidFill>
                <a:latin typeface="Avenir Next LT Pro" panose="020B0504020202020204" pitchFamily="34" charset="0"/>
                <a:ea typeface="+mn-ea"/>
                <a:cs typeface="Avenir Next LT Pro" panose="020B0504020202020204" pitchFamily="34" charset="0"/>
              </a:defRPr>
            </a:lvl1pPr>
            <a:lvl2pPr marL="396000" indent="-180000" algn="l" defTabSz="457200" rtl="0" eaLnBrk="1" latinLnBrk="0" hangingPunct="1">
              <a:spcBef>
                <a:spcPts val="450"/>
              </a:spcBef>
              <a:buFont typeface="Arial"/>
              <a:buChar char="–"/>
              <a:defRPr sz="1400" kern="1200">
                <a:solidFill>
                  <a:srgbClr val="34516C"/>
                </a:solidFill>
                <a:latin typeface="Avenir Next LT Pro" panose="020B0504020202020204" pitchFamily="34" charset="0"/>
                <a:ea typeface="+mn-ea"/>
                <a:cs typeface="Avenir Next LT Pro" panose="020B0504020202020204" pitchFamily="34" charset="0"/>
              </a:defRPr>
            </a:lvl2pPr>
            <a:lvl3pPr marL="1143000" indent="-228600" algn="l" defTabSz="457200" rtl="0" eaLnBrk="1" latinLnBrk="0" hangingPunct="1">
              <a:spcBef>
                <a:spcPct val="20000"/>
              </a:spcBef>
              <a:buFont typeface="Arial"/>
              <a:buChar char="•"/>
              <a:defRPr sz="1400" kern="1200">
                <a:solidFill>
                  <a:srgbClr val="34516C"/>
                </a:solidFill>
                <a:latin typeface="Avenir Next Bold"/>
                <a:ea typeface="+mn-ea"/>
                <a:cs typeface="Avenir Next Bold"/>
              </a:defRPr>
            </a:lvl3pPr>
            <a:lvl4pPr marL="1600200" indent="-228600" algn="l" defTabSz="457200" rtl="0" eaLnBrk="1" latinLnBrk="0" hangingPunct="1">
              <a:spcBef>
                <a:spcPct val="20000"/>
              </a:spcBef>
              <a:buFont typeface="Arial"/>
              <a:buChar char="–"/>
              <a:defRPr sz="1400" kern="1200">
                <a:solidFill>
                  <a:srgbClr val="34516C"/>
                </a:solidFill>
                <a:latin typeface="Avenir Next Bold"/>
                <a:ea typeface="+mn-ea"/>
                <a:cs typeface="Avenir Next Bold"/>
              </a:defRPr>
            </a:lvl4pPr>
            <a:lvl5pPr marL="2057400" indent="-228600" algn="l" defTabSz="457200" rtl="0" eaLnBrk="1" latinLnBrk="0" hangingPunct="1">
              <a:spcBef>
                <a:spcPct val="20000"/>
              </a:spcBef>
              <a:buFont typeface="Arial"/>
              <a:buChar char="»"/>
              <a:defRPr sz="1400" kern="1200">
                <a:solidFill>
                  <a:srgbClr val="34516C"/>
                </a:solidFill>
                <a:latin typeface="Avenir Next Bold"/>
                <a:ea typeface="+mn-ea"/>
                <a:cs typeface="Avenir Next 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solidFill>
                  <a:schemeClr val="tx1">
                    <a:lumMod val="50000"/>
                  </a:schemeClr>
                </a:solidFill>
              </a:rPr>
              <a:t>It is nighttime on the side of the Earth facing away from the Sun.</a:t>
            </a:r>
          </a:p>
        </p:txBody>
      </p:sp>
      <p:sp>
        <p:nvSpPr>
          <p:cNvPr id="15" name="TextBox 14">
            <a:extLst>
              <a:ext uri="{FF2B5EF4-FFF2-40B4-BE49-F238E27FC236}">
                <a16:creationId xmlns:a16="http://schemas.microsoft.com/office/drawing/2014/main" id="{069761F9-E314-D501-0B65-335750080F1A}"/>
              </a:ext>
              <a:ext uri="{C183D7F6-B498-43B3-948B-1728B52AA6E4}">
                <adec:decorative xmlns:adec="http://schemas.microsoft.com/office/drawing/2017/decorative" val="1"/>
              </a:ext>
            </a:extLst>
          </p:cNvPr>
          <p:cNvSpPr txBox="1"/>
          <p:nvPr/>
        </p:nvSpPr>
        <p:spPr>
          <a:xfrm>
            <a:off x="5411458" y="2729311"/>
            <a:ext cx="675185" cy="400110"/>
          </a:xfrm>
          <a:prstGeom prst="rect">
            <a:avLst/>
          </a:prstGeom>
          <a:noFill/>
        </p:spPr>
        <p:txBody>
          <a:bodyPr wrap="none" rtlCol="0">
            <a:spAutoFit/>
          </a:bodyPr>
          <a:lstStyle/>
          <a:p>
            <a:r>
              <a:rPr kumimoji="0" lang="en-GB" sz="2000" b="1" i="0" u="none" strike="noStrike" kern="1200" cap="none" spc="0" normalizeH="0" baseline="0" noProof="0" dirty="0">
                <a:ln>
                  <a:noFill/>
                </a:ln>
                <a:solidFill>
                  <a:srgbClr val="34516C"/>
                </a:solidFill>
                <a:effectLst/>
                <a:uLnTx/>
                <a:uFillTx/>
                <a:latin typeface="Avenir Next LT Pro" panose="020B0504020202020204" pitchFamily="34" charset="0"/>
                <a:ea typeface="+mj-ea"/>
              </a:rPr>
              <a:t>Day</a:t>
            </a:r>
            <a:endParaRPr lang="en-GB" sz="2000" b="1" dirty="0">
              <a:solidFill>
                <a:schemeClr val="tx1">
                  <a:lumMod val="75000"/>
                </a:schemeClr>
              </a:solidFill>
            </a:endParaRPr>
          </a:p>
        </p:txBody>
      </p:sp>
      <p:grpSp>
        <p:nvGrpSpPr>
          <p:cNvPr id="17" name="Group 16" descr="Sphere with tilted axis, left half is lit and is daytime due to the Sun (also from the left) and right half is in darkness as no sunlight is seen. ">
            <a:extLst>
              <a:ext uri="{FF2B5EF4-FFF2-40B4-BE49-F238E27FC236}">
                <a16:creationId xmlns:a16="http://schemas.microsoft.com/office/drawing/2014/main" id="{2A18B045-3D51-527F-4B67-29D2326D95D9}"/>
              </a:ext>
            </a:extLst>
          </p:cNvPr>
          <p:cNvGrpSpPr/>
          <p:nvPr/>
        </p:nvGrpSpPr>
        <p:grpSpPr>
          <a:xfrm rot="1239131">
            <a:off x="6297683" y="1597048"/>
            <a:ext cx="1329526" cy="2440270"/>
            <a:chOff x="4921876" y="3926057"/>
            <a:chExt cx="1329526" cy="2440270"/>
          </a:xfrm>
        </p:grpSpPr>
        <p:cxnSp>
          <p:nvCxnSpPr>
            <p:cNvPr id="18" name="Straight Connector 17">
              <a:extLst>
                <a:ext uri="{FF2B5EF4-FFF2-40B4-BE49-F238E27FC236}">
                  <a16:creationId xmlns:a16="http://schemas.microsoft.com/office/drawing/2014/main" id="{F993C6C6-6FD4-BE2D-5A33-F5AAED33CA5E}"/>
                </a:ext>
              </a:extLst>
            </p:cNvPr>
            <p:cNvCxnSpPr>
              <a:cxnSpLocks/>
            </p:cNvCxnSpPr>
            <p:nvPr/>
          </p:nvCxnSpPr>
          <p:spPr>
            <a:xfrm>
              <a:off x="5593915" y="4242772"/>
              <a:ext cx="0" cy="2123555"/>
            </a:xfrm>
            <a:prstGeom prst="line">
              <a:avLst/>
            </a:prstGeom>
          </p:spPr>
          <p:style>
            <a:lnRef idx="2">
              <a:schemeClr val="dk1"/>
            </a:lnRef>
            <a:fillRef idx="0">
              <a:schemeClr val="dk1"/>
            </a:fillRef>
            <a:effectRef idx="1">
              <a:schemeClr val="dk1"/>
            </a:effectRef>
            <a:fontRef idx="minor">
              <a:schemeClr val="tx1"/>
            </a:fontRef>
          </p:style>
        </p:cxnSp>
        <p:sp>
          <p:nvSpPr>
            <p:cNvPr id="19" name="Arrow: Curved Right 18">
              <a:extLst>
                <a:ext uri="{FF2B5EF4-FFF2-40B4-BE49-F238E27FC236}">
                  <a16:creationId xmlns:a16="http://schemas.microsoft.com/office/drawing/2014/main" id="{05291AA0-94D0-67CF-7FDB-781486E3B6C5}"/>
                </a:ext>
              </a:extLst>
            </p:cNvPr>
            <p:cNvSpPr/>
            <p:nvPr/>
          </p:nvSpPr>
          <p:spPr>
            <a:xfrm>
              <a:off x="5190852" y="3975567"/>
              <a:ext cx="653541" cy="687902"/>
            </a:xfrm>
            <a:prstGeom prst="curvedRightArrow">
              <a:avLst>
                <a:gd name="adj1" fmla="val 12909"/>
                <a:gd name="adj2" fmla="val 50000"/>
                <a:gd name="adj3" fmla="val 25000"/>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 name="Straight Connector 19">
              <a:extLst>
                <a:ext uri="{FF2B5EF4-FFF2-40B4-BE49-F238E27FC236}">
                  <a16:creationId xmlns:a16="http://schemas.microsoft.com/office/drawing/2014/main" id="{55848961-8390-61BF-EA00-72CC58282768}"/>
                </a:ext>
              </a:extLst>
            </p:cNvPr>
            <p:cNvCxnSpPr>
              <a:cxnSpLocks/>
            </p:cNvCxnSpPr>
            <p:nvPr/>
          </p:nvCxnSpPr>
          <p:spPr>
            <a:xfrm>
              <a:off x="5593915" y="3926057"/>
              <a:ext cx="0" cy="515060"/>
            </a:xfrm>
            <a:prstGeom prst="line">
              <a:avLst/>
            </a:prstGeom>
          </p:spPr>
          <p:style>
            <a:lnRef idx="2">
              <a:schemeClr val="dk1"/>
            </a:lnRef>
            <a:fillRef idx="0">
              <a:schemeClr val="dk1"/>
            </a:fillRef>
            <a:effectRef idx="1">
              <a:schemeClr val="dk1"/>
            </a:effectRef>
            <a:fontRef idx="minor">
              <a:schemeClr val="tx1"/>
            </a:fontRef>
          </p:style>
        </p:cxnSp>
        <p:sp>
          <p:nvSpPr>
            <p:cNvPr id="21" name="Oval 20">
              <a:extLst>
                <a:ext uri="{FF2B5EF4-FFF2-40B4-BE49-F238E27FC236}">
                  <a16:creationId xmlns:a16="http://schemas.microsoft.com/office/drawing/2014/main" id="{11D3089A-19B2-6AE4-8103-D7629EEC3C06}"/>
                </a:ext>
              </a:extLst>
            </p:cNvPr>
            <p:cNvSpPr/>
            <p:nvPr/>
          </p:nvSpPr>
          <p:spPr>
            <a:xfrm>
              <a:off x="4921876" y="4679387"/>
              <a:ext cx="1329526" cy="1211720"/>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grpSp>
      <p:sp>
        <p:nvSpPr>
          <p:cNvPr id="22" name="Partial Circle 21">
            <a:extLst>
              <a:ext uri="{FF2B5EF4-FFF2-40B4-BE49-F238E27FC236}">
                <a16:creationId xmlns:a16="http://schemas.microsoft.com/office/drawing/2014/main" id="{84B8D077-435E-3843-A56F-DAB8BC0B46EA}"/>
              </a:ext>
              <a:ext uri="{C183D7F6-B498-43B3-948B-1728B52AA6E4}">
                <adec:decorative xmlns:adec="http://schemas.microsoft.com/office/drawing/2017/decorative" val="1"/>
              </a:ext>
            </a:extLst>
          </p:cNvPr>
          <p:cNvSpPr/>
          <p:nvPr/>
        </p:nvSpPr>
        <p:spPr>
          <a:xfrm rot="10800000" flipH="1">
            <a:off x="6228050" y="2312085"/>
            <a:ext cx="1353710" cy="1249876"/>
          </a:xfrm>
          <a:prstGeom prst="pie">
            <a:avLst>
              <a:gd name="adj1" fmla="val 5372334"/>
              <a:gd name="adj2" fmla="val 16192184"/>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3" name="TextBox 22">
            <a:extLst>
              <a:ext uri="{FF2B5EF4-FFF2-40B4-BE49-F238E27FC236}">
                <a16:creationId xmlns:a16="http://schemas.microsoft.com/office/drawing/2014/main" id="{A737B069-0AD3-1EEA-9D64-97EF32D574FA}"/>
              </a:ext>
              <a:ext uri="{C183D7F6-B498-43B3-948B-1728B52AA6E4}">
                <adec:decorative xmlns:adec="http://schemas.microsoft.com/office/drawing/2017/decorative" val="1"/>
              </a:ext>
            </a:extLst>
          </p:cNvPr>
          <p:cNvSpPr txBox="1"/>
          <p:nvPr/>
        </p:nvSpPr>
        <p:spPr>
          <a:xfrm>
            <a:off x="7869435" y="2767875"/>
            <a:ext cx="882678" cy="400110"/>
          </a:xfrm>
          <a:prstGeom prst="rect">
            <a:avLst/>
          </a:prstGeom>
          <a:noFill/>
        </p:spPr>
        <p:txBody>
          <a:bodyPr wrap="none" rtlCol="0">
            <a:spAutoFit/>
          </a:bodyPr>
          <a:lstStyle/>
          <a:p>
            <a:r>
              <a:rPr kumimoji="0" lang="en-GB" sz="2000" b="1" i="0" u="none" strike="noStrike" kern="1200" cap="none" spc="0" normalizeH="0" baseline="0" noProof="0" dirty="0">
                <a:ln>
                  <a:noFill/>
                </a:ln>
                <a:solidFill>
                  <a:srgbClr val="34516C"/>
                </a:solidFill>
                <a:effectLst/>
                <a:uLnTx/>
                <a:uFillTx/>
                <a:latin typeface="Avenir Next LT Pro" panose="020B0504020202020204" pitchFamily="34" charset="0"/>
                <a:ea typeface="+mj-ea"/>
              </a:rPr>
              <a:t>Night</a:t>
            </a:r>
            <a:endParaRPr lang="en-GB" sz="2000" b="1" dirty="0">
              <a:solidFill>
                <a:schemeClr val="tx1">
                  <a:lumMod val="75000"/>
                </a:schemeClr>
              </a:solidFill>
            </a:endParaRPr>
          </a:p>
        </p:txBody>
      </p:sp>
      <p:sp>
        <p:nvSpPr>
          <p:cNvPr id="24" name="Partial Circle 23" descr="Sun on left of page">
            <a:extLst>
              <a:ext uri="{FF2B5EF4-FFF2-40B4-BE49-F238E27FC236}">
                <a16:creationId xmlns:a16="http://schemas.microsoft.com/office/drawing/2014/main" id="{991BD247-2750-B8EC-DF9C-62778ADCED30}"/>
              </a:ext>
            </a:extLst>
          </p:cNvPr>
          <p:cNvSpPr/>
          <p:nvPr/>
        </p:nvSpPr>
        <p:spPr>
          <a:xfrm flipH="1">
            <a:off x="-337593" y="1377972"/>
            <a:ext cx="675185" cy="3580026"/>
          </a:xfrm>
          <a:prstGeom prst="pie">
            <a:avLst>
              <a:gd name="adj1" fmla="val 5437796"/>
              <a:gd name="adj2" fmla="val 16200000"/>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53229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CF4B-6EC4-A14D-702D-12683668219C}"/>
              </a:ext>
            </a:extLst>
          </p:cNvPr>
          <p:cNvSpPr>
            <a:spLocks noGrp="1"/>
          </p:cNvSpPr>
          <p:nvPr>
            <p:ph type="title"/>
          </p:nvPr>
        </p:nvSpPr>
        <p:spPr/>
        <p:txBody>
          <a:bodyPr/>
          <a:lstStyle/>
          <a:p>
            <a:r>
              <a:rPr lang="en-GB" sz="3600" dirty="0"/>
              <a:t>Sunrise and Sunset</a:t>
            </a:r>
          </a:p>
        </p:txBody>
      </p:sp>
      <p:sp>
        <p:nvSpPr>
          <p:cNvPr id="3" name="Content Placeholder 2">
            <a:extLst>
              <a:ext uri="{FF2B5EF4-FFF2-40B4-BE49-F238E27FC236}">
                <a16:creationId xmlns:a16="http://schemas.microsoft.com/office/drawing/2014/main" id="{15B458E0-EDC6-DC20-EB07-3D3277BF2E18}"/>
              </a:ext>
            </a:extLst>
          </p:cNvPr>
          <p:cNvSpPr>
            <a:spLocks noGrp="1"/>
          </p:cNvSpPr>
          <p:nvPr>
            <p:ph idx="1"/>
          </p:nvPr>
        </p:nvSpPr>
        <p:spPr>
          <a:xfrm>
            <a:off x="650126" y="904060"/>
            <a:ext cx="8101987" cy="1203415"/>
          </a:xfrm>
        </p:spPr>
        <p:txBody>
          <a:bodyPr/>
          <a:lstStyle/>
          <a:p>
            <a:r>
              <a:rPr lang="en-GB" sz="2000" dirty="0">
                <a:solidFill>
                  <a:schemeClr val="tx1">
                    <a:lumMod val="50000"/>
                  </a:schemeClr>
                </a:solidFill>
              </a:rPr>
              <a:t>As Earth rotates, the parts of the Earth in darkness come into the light. This is sunrise.</a:t>
            </a:r>
          </a:p>
        </p:txBody>
      </p:sp>
      <p:sp>
        <p:nvSpPr>
          <p:cNvPr id="5" name="Content Placeholder 2">
            <a:extLst>
              <a:ext uri="{FF2B5EF4-FFF2-40B4-BE49-F238E27FC236}">
                <a16:creationId xmlns:a16="http://schemas.microsoft.com/office/drawing/2014/main" id="{DA32F154-F1FC-546E-8394-A6B839627E12}"/>
              </a:ext>
            </a:extLst>
          </p:cNvPr>
          <p:cNvSpPr txBox="1">
            <a:spLocks/>
          </p:cNvSpPr>
          <p:nvPr/>
        </p:nvSpPr>
        <p:spPr>
          <a:xfrm>
            <a:off x="650127" y="4409087"/>
            <a:ext cx="8101987" cy="343425"/>
          </a:xfrm>
          <a:prstGeom prst="rect">
            <a:avLst/>
          </a:prstGeom>
        </p:spPr>
        <p:txBody>
          <a:bodyPr vert="horz" lIns="0" tIns="0" rIns="0" bIns="0" rtlCol="0" anchor="t" anchorCtr="0">
            <a:noAutofit/>
          </a:bodyPr>
          <a:lstStyle>
            <a:lvl1pPr marL="180000" indent="-180000" algn="l" defTabSz="457200" rtl="0" eaLnBrk="1" latinLnBrk="0" hangingPunct="1">
              <a:spcBef>
                <a:spcPts val="900"/>
              </a:spcBef>
              <a:buFont typeface="Arial"/>
              <a:buChar char="•"/>
              <a:defRPr sz="1400" kern="1200">
                <a:solidFill>
                  <a:srgbClr val="34516C"/>
                </a:solidFill>
                <a:latin typeface="Avenir Next LT Pro" panose="020B0504020202020204" pitchFamily="34" charset="0"/>
                <a:ea typeface="+mn-ea"/>
                <a:cs typeface="Avenir Next LT Pro" panose="020B0504020202020204" pitchFamily="34" charset="0"/>
              </a:defRPr>
            </a:lvl1pPr>
            <a:lvl2pPr marL="396000" indent="-180000" algn="l" defTabSz="457200" rtl="0" eaLnBrk="1" latinLnBrk="0" hangingPunct="1">
              <a:spcBef>
                <a:spcPts val="450"/>
              </a:spcBef>
              <a:buFont typeface="Arial"/>
              <a:buChar char="–"/>
              <a:defRPr sz="1400" kern="1200">
                <a:solidFill>
                  <a:srgbClr val="34516C"/>
                </a:solidFill>
                <a:latin typeface="Avenir Next LT Pro" panose="020B0504020202020204" pitchFamily="34" charset="0"/>
                <a:ea typeface="+mn-ea"/>
                <a:cs typeface="Avenir Next LT Pro" panose="020B0504020202020204" pitchFamily="34" charset="0"/>
              </a:defRPr>
            </a:lvl2pPr>
            <a:lvl3pPr marL="1143000" indent="-228600" algn="l" defTabSz="457200" rtl="0" eaLnBrk="1" latinLnBrk="0" hangingPunct="1">
              <a:spcBef>
                <a:spcPct val="20000"/>
              </a:spcBef>
              <a:buFont typeface="Arial"/>
              <a:buChar char="•"/>
              <a:defRPr sz="1400" kern="1200">
                <a:solidFill>
                  <a:srgbClr val="34516C"/>
                </a:solidFill>
                <a:latin typeface="Avenir Next Bold"/>
                <a:ea typeface="+mn-ea"/>
                <a:cs typeface="Avenir Next Bold"/>
              </a:defRPr>
            </a:lvl3pPr>
            <a:lvl4pPr marL="1600200" indent="-228600" algn="l" defTabSz="457200" rtl="0" eaLnBrk="1" latinLnBrk="0" hangingPunct="1">
              <a:spcBef>
                <a:spcPct val="20000"/>
              </a:spcBef>
              <a:buFont typeface="Arial"/>
              <a:buChar char="–"/>
              <a:defRPr sz="1400" kern="1200">
                <a:solidFill>
                  <a:srgbClr val="34516C"/>
                </a:solidFill>
                <a:latin typeface="Avenir Next Bold"/>
                <a:ea typeface="+mn-ea"/>
                <a:cs typeface="Avenir Next Bold"/>
              </a:defRPr>
            </a:lvl4pPr>
            <a:lvl5pPr marL="2057400" indent="-228600" algn="l" defTabSz="457200" rtl="0" eaLnBrk="1" latinLnBrk="0" hangingPunct="1">
              <a:spcBef>
                <a:spcPct val="20000"/>
              </a:spcBef>
              <a:buFont typeface="Arial"/>
              <a:buChar char="»"/>
              <a:defRPr sz="1400" kern="1200">
                <a:solidFill>
                  <a:srgbClr val="34516C"/>
                </a:solidFill>
                <a:latin typeface="Avenir Next Bold"/>
                <a:ea typeface="+mn-ea"/>
                <a:cs typeface="Avenir Next Bold"/>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sz="2000" dirty="0">
                <a:solidFill>
                  <a:schemeClr val="tx1">
                    <a:lumMod val="50000"/>
                  </a:schemeClr>
                </a:solidFill>
              </a:rPr>
              <a:t>As Earth rotates, the parts of the Earth in the light head into darkness. This is sunset</a:t>
            </a:r>
          </a:p>
        </p:txBody>
      </p:sp>
      <p:sp>
        <p:nvSpPr>
          <p:cNvPr id="15" name="TextBox 14">
            <a:extLst>
              <a:ext uri="{FF2B5EF4-FFF2-40B4-BE49-F238E27FC236}">
                <a16:creationId xmlns:a16="http://schemas.microsoft.com/office/drawing/2014/main" id="{069761F9-E314-D501-0B65-335750080F1A}"/>
              </a:ext>
              <a:ext uri="{C183D7F6-B498-43B3-948B-1728B52AA6E4}">
                <adec:decorative xmlns:adec="http://schemas.microsoft.com/office/drawing/2017/decorative" val="1"/>
              </a:ext>
            </a:extLst>
          </p:cNvPr>
          <p:cNvSpPr txBox="1"/>
          <p:nvPr/>
        </p:nvSpPr>
        <p:spPr>
          <a:xfrm>
            <a:off x="5411458" y="2729311"/>
            <a:ext cx="675185" cy="400110"/>
          </a:xfrm>
          <a:prstGeom prst="rect">
            <a:avLst/>
          </a:prstGeom>
          <a:noFill/>
        </p:spPr>
        <p:txBody>
          <a:bodyPr wrap="none" rtlCol="0">
            <a:spAutoFit/>
          </a:bodyPr>
          <a:lstStyle/>
          <a:p>
            <a:r>
              <a:rPr kumimoji="0" lang="en-GB" sz="2000" b="1" i="0" u="none" strike="noStrike" kern="1200" cap="none" spc="0" normalizeH="0" baseline="0" noProof="0" dirty="0">
                <a:ln>
                  <a:noFill/>
                </a:ln>
                <a:solidFill>
                  <a:srgbClr val="34516C"/>
                </a:solidFill>
                <a:effectLst/>
                <a:uLnTx/>
                <a:uFillTx/>
                <a:latin typeface="Avenir Next LT Pro" panose="020B0504020202020204" pitchFamily="34" charset="0"/>
                <a:ea typeface="+mj-ea"/>
              </a:rPr>
              <a:t>Day</a:t>
            </a:r>
            <a:endParaRPr lang="en-GB" sz="2000" b="1" dirty="0">
              <a:solidFill>
                <a:schemeClr val="tx1">
                  <a:lumMod val="75000"/>
                </a:schemeClr>
              </a:solidFill>
            </a:endParaRPr>
          </a:p>
        </p:txBody>
      </p:sp>
      <p:grpSp>
        <p:nvGrpSpPr>
          <p:cNvPr id="17" name="Group 16" descr="Sphere with tilted axis, left half is lit and is daytime due to the Sun (also from the left) and right half is in darkness as no sunlight is seen. ">
            <a:extLst>
              <a:ext uri="{FF2B5EF4-FFF2-40B4-BE49-F238E27FC236}">
                <a16:creationId xmlns:a16="http://schemas.microsoft.com/office/drawing/2014/main" id="{2A18B045-3D51-527F-4B67-29D2326D95D9}"/>
              </a:ext>
            </a:extLst>
          </p:cNvPr>
          <p:cNvGrpSpPr/>
          <p:nvPr/>
        </p:nvGrpSpPr>
        <p:grpSpPr>
          <a:xfrm rot="1239131">
            <a:off x="6297683" y="1597048"/>
            <a:ext cx="1329526" cy="2440270"/>
            <a:chOff x="4921876" y="3926057"/>
            <a:chExt cx="1329526" cy="2440270"/>
          </a:xfrm>
        </p:grpSpPr>
        <p:cxnSp>
          <p:nvCxnSpPr>
            <p:cNvPr id="18" name="Straight Connector 17">
              <a:extLst>
                <a:ext uri="{FF2B5EF4-FFF2-40B4-BE49-F238E27FC236}">
                  <a16:creationId xmlns:a16="http://schemas.microsoft.com/office/drawing/2014/main" id="{F993C6C6-6FD4-BE2D-5A33-F5AAED33CA5E}"/>
                </a:ext>
              </a:extLst>
            </p:cNvPr>
            <p:cNvCxnSpPr>
              <a:cxnSpLocks/>
            </p:cNvCxnSpPr>
            <p:nvPr/>
          </p:nvCxnSpPr>
          <p:spPr>
            <a:xfrm>
              <a:off x="5593915" y="4242772"/>
              <a:ext cx="0" cy="2123555"/>
            </a:xfrm>
            <a:prstGeom prst="line">
              <a:avLst/>
            </a:prstGeom>
          </p:spPr>
          <p:style>
            <a:lnRef idx="2">
              <a:schemeClr val="dk1"/>
            </a:lnRef>
            <a:fillRef idx="0">
              <a:schemeClr val="dk1"/>
            </a:fillRef>
            <a:effectRef idx="1">
              <a:schemeClr val="dk1"/>
            </a:effectRef>
            <a:fontRef idx="minor">
              <a:schemeClr val="tx1"/>
            </a:fontRef>
          </p:style>
        </p:cxnSp>
        <p:sp>
          <p:nvSpPr>
            <p:cNvPr id="19" name="Arrow: Curved Right 18">
              <a:extLst>
                <a:ext uri="{FF2B5EF4-FFF2-40B4-BE49-F238E27FC236}">
                  <a16:creationId xmlns:a16="http://schemas.microsoft.com/office/drawing/2014/main" id="{05291AA0-94D0-67CF-7FDB-781486E3B6C5}"/>
                </a:ext>
              </a:extLst>
            </p:cNvPr>
            <p:cNvSpPr/>
            <p:nvPr/>
          </p:nvSpPr>
          <p:spPr>
            <a:xfrm>
              <a:off x="5190852" y="3975567"/>
              <a:ext cx="653541" cy="687902"/>
            </a:xfrm>
            <a:prstGeom prst="curvedRightArrow">
              <a:avLst>
                <a:gd name="adj1" fmla="val 12909"/>
                <a:gd name="adj2" fmla="val 50000"/>
                <a:gd name="adj3" fmla="val 25000"/>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 name="Straight Connector 19">
              <a:extLst>
                <a:ext uri="{FF2B5EF4-FFF2-40B4-BE49-F238E27FC236}">
                  <a16:creationId xmlns:a16="http://schemas.microsoft.com/office/drawing/2014/main" id="{55848961-8390-61BF-EA00-72CC58282768}"/>
                </a:ext>
              </a:extLst>
            </p:cNvPr>
            <p:cNvCxnSpPr>
              <a:cxnSpLocks/>
            </p:cNvCxnSpPr>
            <p:nvPr/>
          </p:nvCxnSpPr>
          <p:spPr>
            <a:xfrm>
              <a:off x="5593915" y="3926057"/>
              <a:ext cx="0" cy="515060"/>
            </a:xfrm>
            <a:prstGeom prst="line">
              <a:avLst/>
            </a:prstGeom>
          </p:spPr>
          <p:style>
            <a:lnRef idx="2">
              <a:schemeClr val="dk1"/>
            </a:lnRef>
            <a:fillRef idx="0">
              <a:schemeClr val="dk1"/>
            </a:fillRef>
            <a:effectRef idx="1">
              <a:schemeClr val="dk1"/>
            </a:effectRef>
            <a:fontRef idx="minor">
              <a:schemeClr val="tx1"/>
            </a:fontRef>
          </p:style>
        </p:cxnSp>
        <p:sp>
          <p:nvSpPr>
            <p:cNvPr id="21" name="Oval 20">
              <a:extLst>
                <a:ext uri="{FF2B5EF4-FFF2-40B4-BE49-F238E27FC236}">
                  <a16:creationId xmlns:a16="http://schemas.microsoft.com/office/drawing/2014/main" id="{11D3089A-19B2-6AE4-8103-D7629EEC3C06}"/>
                </a:ext>
              </a:extLst>
            </p:cNvPr>
            <p:cNvSpPr/>
            <p:nvPr/>
          </p:nvSpPr>
          <p:spPr>
            <a:xfrm>
              <a:off x="4921876" y="4679387"/>
              <a:ext cx="1329526" cy="1211720"/>
            </a:xfrm>
            <a:prstGeom prst="ellipse">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dirty="0"/>
            </a:p>
          </p:txBody>
        </p:sp>
      </p:grpSp>
      <p:sp>
        <p:nvSpPr>
          <p:cNvPr id="22" name="Partial Circle 21">
            <a:extLst>
              <a:ext uri="{FF2B5EF4-FFF2-40B4-BE49-F238E27FC236}">
                <a16:creationId xmlns:a16="http://schemas.microsoft.com/office/drawing/2014/main" id="{84B8D077-435E-3843-A56F-DAB8BC0B46EA}"/>
              </a:ext>
              <a:ext uri="{C183D7F6-B498-43B3-948B-1728B52AA6E4}">
                <adec:decorative xmlns:adec="http://schemas.microsoft.com/office/drawing/2017/decorative" val="1"/>
              </a:ext>
            </a:extLst>
          </p:cNvPr>
          <p:cNvSpPr/>
          <p:nvPr/>
        </p:nvSpPr>
        <p:spPr>
          <a:xfrm rot="10800000" flipH="1">
            <a:off x="6228050" y="2312085"/>
            <a:ext cx="1353710" cy="1249876"/>
          </a:xfrm>
          <a:prstGeom prst="pie">
            <a:avLst>
              <a:gd name="adj1" fmla="val 5372334"/>
              <a:gd name="adj2" fmla="val 16192184"/>
            </a:avLst>
          </a:prstGeom>
          <a:solidFill>
            <a:srgbClr val="00B0F0"/>
          </a:solidFill>
          <a:ln>
            <a:solidFill>
              <a:srgbClr val="00B0F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GB">
              <a:solidFill>
                <a:schemeClr val="tx1"/>
              </a:solidFill>
            </a:endParaRPr>
          </a:p>
        </p:txBody>
      </p:sp>
      <p:sp>
        <p:nvSpPr>
          <p:cNvPr id="23" name="TextBox 22">
            <a:extLst>
              <a:ext uri="{FF2B5EF4-FFF2-40B4-BE49-F238E27FC236}">
                <a16:creationId xmlns:a16="http://schemas.microsoft.com/office/drawing/2014/main" id="{A737B069-0AD3-1EEA-9D64-97EF32D574FA}"/>
              </a:ext>
              <a:ext uri="{C183D7F6-B498-43B3-948B-1728B52AA6E4}">
                <adec:decorative xmlns:adec="http://schemas.microsoft.com/office/drawing/2017/decorative" val="1"/>
              </a:ext>
            </a:extLst>
          </p:cNvPr>
          <p:cNvSpPr txBox="1"/>
          <p:nvPr/>
        </p:nvSpPr>
        <p:spPr>
          <a:xfrm>
            <a:off x="7869435" y="2767875"/>
            <a:ext cx="882678" cy="400110"/>
          </a:xfrm>
          <a:prstGeom prst="rect">
            <a:avLst/>
          </a:prstGeom>
          <a:noFill/>
        </p:spPr>
        <p:txBody>
          <a:bodyPr wrap="none" rtlCol="0">
            <a:spAutoFit/>
          </a:bodyPr>
          <a:lstStyle/>
          <a:p>
            <a:r>
              <a:rPr kumimoji="0" lang="en-GB" sz="2000" b="1" i="0" u="none" strike="noStrike" kern="1200" cap="none" spc="0" normalizeH="0" baseline="0" noProof="0" dirty="0">
                <a:ln>
                  <a:noFill/>
                </a:ln>
                <a:solidFill>
                  <a:srgbClr val="34516C"/>
                </a:solidFill>
                <a:effectLst/>
                <a:uLnTx/>
                <a:uFillTx/>
                <a:latin typeface="Avenir Next LT Pro" panose="020B0504020202020204" pitchFamily="34" charset="0"/>
                <a:ea typeface="+mj-ea"/>
              </a:rPr>
              <a:t>Night</a:t>
            </a:r>
            <a:endParaRPr lang="en-GB" sz="2000" b="1" dirty="0">
              <a:solidFill>
                <a:schemeClr val="tx1">
                  <a:lumMod val="75000"/>
                </a:schemeClr>
              </a:solidFill>
            </a:endParaRPr>
          </a:p>
        </p:txBody>
      </p:sp>
      <p:sp>
        <p:nvSpPr>
          <p:cNvPr id="24" name="Partial Circle 23" descr="Sun on left of page">
            <a:extLst>
              <a:ext uri="{FF2B5EF4-FFF2-40B4-BE49-F238E27FC236}">
                <a16:creationId xmlns:a16="http://schemas.microsoft.com/office/drawing/2014/main" id="{991BD247-2750-B8EC-DF9C-62778ADCED30}"/>
              </a:ext>
            </a:extLst>
          </p:cNvPr>
          <p:cNvSpPr/>
          <p:nvPr/>
        </p:nvSpPr>
        <p:spPr>
          <a:xfrm flipH="1">
            <a:off x="-337593" y="1377972"/>
            <a:ext cx="675185" cy="3580026"/>
          </a:xfrm>
          <a:prstGeom prst="pie">
            <a:avLst>
              <a:gd name="adj1" fmla="val 5437796"/>
              <a:gd name="adj2" fmla="val 16200000"/>
            </a:avLst>
          </a:prstGeom>
          <a:solidFill>
            <a:srgbClr val="FFFF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0138756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CF4B-6EC4-A14D-702D-12683668219C}"/>
              </a:ext>
            </a:extLst>
          </p:cNvPr>
          <p:cNvSpPr>
            <a:spLocks noGrp="1"/>
          </p:cNvSpPr>
          <p:nvPr>
            <p:ph type="title"/>
          </p:nvPr>
        </p:nvSpPr>
        <p:spPr/>
        <p:txBody>
          <a:bodyPr/>
          <a:lstStyle/>
          <a:p>
            <a:r>
              <a:rPr lang="en-GB" sz="3600" dirty="0"/>
              <a:t>Anti-clockwise Rotation</a:t>
            </a:r>
          </a:p>
        </p:txBody>
      </p:sp>
      <p:sp>
        <p:nvSpPr>
          <p:cNvPr id="3" name="Content Placeholder 2">
            <a:extLst>
              <a:ext uri="{FF2B5EF4-FFF2-40B4-BE49-F238E27FC236}">
                <a16:creationId xmlns:a16="http://schemas.microsoft.com/office/drawing/2014/main" id="{15B458E0-EDC6-DC20-EB07-3D3277BF2E18}"/>
              </a:ext>
            </a:extLst>
          </p:cNvPr>
          <p:cNvSpPr>
            <a:spLocks noGrp="1"/>
          </p:cNvSpPr>
          <p:nvPr>
            <p:ph idx="1"/>
          </p:nvPr>
        </p:nvSpPr>
        <p:spPr>
          <a:xfrm>
            <a:off x="650126" y="904060"/>
            <a:ext cx="8101987" cy="1203415"/>
          </a:xfrm>
        </p:spPr>
        <p:txBody>
          <a:bodyPr/>
          <a:lstStyle/>
          <a:p>
            <a:pPr marL="285750" indent="-285750">
              <a:buFont typeface="Arial" panose="020B0604020202020204" pitchFamily="34" charset="0"/>
              <a:buChar char="•"/>
            </a:pPr>
            <a:r>
              <a:rPr lang="en-GB" sz="2000" b="0" dirty="0"/>
              <a:t>Because the Earth rotates </a:t>
            </a:r>
            <a:r>
              <a:rPr lang="en-GB" sz="2000" b="1" dirty="0"/>
              <a:t>anti-clockwise</a:t>
            </a:r>
            <a:r>
              <a:rPr lang="en-GB" sz="2000" b="0" dirty="0"/>
              <a:t>, the sunrises in the East, and sets in the West</a:t>
            </a:r>
          </a:p>
          <a:p>
            <a:pPr marL="285750" indent="-285750">
              <a:buFont typeface="Arial" panose="020B0604020202020204" pitchFamily="34" charset="0"/>
              <a:buChar char="•"/>
            </a:pPr>
            <a:endParaRPr lang="en-GB" sz="2000" b="0" dirty="0"/>
          </a:p>
        </p:txBody>
      </p:sp>
      <p:pic>
        <p:nvPicPr>
          <p:cNvPr id="4" name="Day_Night_annotated">
            <a:hlinkClick r:id="" action="ppaction://media"/>
            <a:extLst>
              <a:ext uri="{FF2B5EF4-FFF2-40B4-BE49-F238E27FC236}">
                <a16:creationId xmlns:a16="http://schemas.microsoft.com/office/drawing/2014/main" id="{F1C477A5-BDFB-C69B-DD57-5E00D78449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55026" y="1714907"/>
            <a:ext cx="5640600" cy="3172838"/>
          </a:xfrm>
          <a:prstGeom prst="rect">
            <a:avLst/>
          </a:prstGeom>
        </p:spPr>
      </p:pic>
    </p:spTree>
    <p:extLst>
      <p:ext uri="{BB962C8B-B14F-4D97-AF65-F5344CB8AC3E}">
        <p14:creationId xmlns:p14="http://schemas.microsoft.com/office/powerpoint/2010/main" val="26701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5CF4B-6EC4-A14D-702D-12683668219C}"/>
              </a:ext>
            </a:extLst>
          </p:cNvPr>
          <p:cNvSpPr>
            <a:spLocks noGrp="1"/>
          </p:cNvSpPr>
          <p:nvPr>
            <p:ph type="title"/>
          </p:nvPr>
        </p:nvSpPr>
        <p:spPr/>
        <p:txBody>
          <a:bodyPr/>
          <a:lstStyle/>
          <a:p>
            <a:r>
              <a:rPr lang="en-GB" sz="3600" dirty="0"/>
              <a:t>Anti-clockwise Rotation</a:t>
            </a:r>
          </a:p>
        </p:txBody>
      </p:sp>
      <p:sp>
        <p:nvSpPr>
          <p:cNvPr id="3" name="Content Placeholder 2">
            <a:extLst>
              <a:ext uri="{FF2B5EF4-FFF2-40B4-BE49-F238E27FC236}">
                <a16:creationId xmlns:a16="http://schemas.microsoft.com/office/drawing/2014/main" id="{15B458E0-EDC6-DC20-EB07-3D3277BF2E18}"/>
              </a:ext>
            </a:extLst>
          </p:cNvPr>
          <p:cNvSpPr>
            <a:spLocks noGrp="1"/>
          </p:cNvSpPr>
          <p:nvPr>
            <p:ph idx="1"/>
          </p:nvPr>
        </p:nvSpPr>
        <p:spPr>
          <a:xfrm>
            <a:off x="650126" y="904060"/>
            <a:ext cx="8101987" cy="1203415"/>
          </a:xfrm>
        </p:spPr>
        <p:txBody>
          <a:bodyPr/>
          <a:lstStyle/>
          <a:p>
            <a:pPr marL="285750" indent="-285750">
              <a:buFont typeface="Arial" panose="020B0604020202020204" pitchFamily="34" charset="0"/>
              <a:buChar char="•"/>
            </a:pPr>
            <a:r>
              <a:rPr lang="en-GB" sz="2000" b="0" dirty="0"/>
              <a:t>Because the Earth rotates anti-clockwise, the sunrises in the East, and sets in the West</a:t>
            </a:r>
          </a:p>
          <a:p>
            <a:pPr marL="285750" indent="-285750">
              <a:buFont typeface="Arial" panose="020B0604020202020204" pitchFamily="34" charset="0"/>
              <a:buChar char="•"/>
            </a:pPr>
            <a:endParaRPr lang="en-GB" sz="2000" b="0" dirty="0"/>
          </a:p>
          <a:p>
            <a:pPr marL="285750" indent="-285750">
              <a:buFont typeface="Arial" panose="020B0604020202020204" pitchFamily="34" charset="0"/>
              <a:buChar char="•"/>
            </a:pPr>
            <a:r>
              <a:rPr lang="en-GB" sz="2000" b="0" dirty="0"/>
              <a:t>Earth’s rotation, it means that when it is daytime for us it is nighttime in countries on the opposite side of the Earth. </a:t>
            </a:r>
          </a:p>
          <a:p>
            <a:endParaRPr lang="en-GB" sz="2000" b="0" dirty="0"/>
          </a:p>
          <a:p>
            <a:pPr marL="285750" indent="-285750">
              <a:buFont typeface="Arial" panose="020B0604020202020204" pitchFamily="34" charset="0"/>
              <a:buChar char="•"/>
            </a:pPr>
            <a:r>
              <a:rPr lang="en-GB" sz="2000" b="0" dirty="0"/>
              <a:t>Each city sees a different amount of sunlight depending on the rotation of the Earth. </a:t>
            </a:r>
          </a:p>
        </p:txBody>
      </p:sp>
    </p:spTree>
    <p:extLst>
      <p:ext uri="{BB962C8B-B14F-4D97-AF65-F5344CB8AC3E}">
        <p14:creationId xmlns:p14="http://schemas.microsoft.com/office/powerpoint/2010/main" val="263340826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45d81b6f-df86-4845-b0f7-e3bbaab7117d"/>
</p:tagLst>
</file>

<file path=ppt/theme/theme1.xml><?xml version="1.0" encoding="utf-8"?>
<a:theme xmlns:a="http://schemas.openxmlformats.org/drawingml/2006/main" name="Office Theme">
  <a:themeElements>
    <a:clrScheme name="Custom 1">
      <a:dk1>
        <a:srgbClr val="007FB0"/>
      </a:dk1>
      <a:lt1>
        <a:srgbClr val="FEFFFF"/>
      </a:lt1>
      <a:dk2>
        <a:srgbClr val="E3E5ED"/>
      </a:dk2>
      <a:lt2>
        <a:srgbClr val="34516C"/>
      </a:lt2>
      <a:accent1>
        <a:srgbClr val="0099D2"/>
      </a:accent1>
      <a:accent2>
        <a:srgbClr val="53B7E8"/>
      </a:accent2>
      <a:accent3>
        <a:srgbClr val="A4D3F2"/>
      </a:accent3>
      <a:accent4>
        <a:srgbClr val="577A9B"/>
      </a:accent4>
      <a:accent5>
        <a:srgbClr val="919CAD"/>
      </a:accent5>
      <a:accent6>
        <a:srgbClr val="C7CBDA"/>
      </a:accent6>
      <a:hlink>
        <a:srgbClr val="BE1622"/>
      </a:hlink>
      <a:folHlink>
        <a:srgbClr val="BE162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FormId xmlns="d44e51ce-3ab3-4ae9-9890-23e47c8db08d" xsi:nil="true"/>
    <ShowInCatalog xmlns="d44e51ce-3ab3-4ae9-9890-23e47c8db08d">false</ShowInCatalog>
    <FormDescription xmlns="d44e51ce-3ab3-4ae9-9890-23e47c8db08d" xsi:nil="true"/>
    <FormVersion xmlns="d44e51ce-3ab3-4ae9-9890-23e47c8db08d" xsi:nil="true"/>
    <CustomContentTypeId xmlns="d44e51ce-3ab3-4ae9-9890-23e47c8db08d" xsi:nil="true"/>
    <FormCategory xmlns="d44e51ce-3ab3-4ae9-9890-23e47c8db08d" xsi:nil="true"/>
    <FormName xmlns="d44e51ce-3ab3-4ae9-9890-23e47c8db08d" xsi:nil="true"/>
    <FormLocale xmlns="d44e51ce-3ab3-4ae9-9890-23e47c8db08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InfoPath Form Template" ma:contentTypeID="0x010100F8EF98760CBA4A94994F13BA881038FA00744A72311EBF4A4697C45967427595B8" ma:contentTypeVersion="0" ma:contentTypeDescription="A Microsoft InfoPath Form Template." ma:contentTypeScope="" ma:versionID="6f6433197b26f1a5ccb3cddd1aa5f772">
  <xsd:schema xmlns:xsd="http://www.w3.org/2001/XMLSchema" xmlns:xs="http://www.w3.org/2001/XMLSchema" xmlns:p="http://schemas.microsoft.com/office/2006/metadata/properties" xmlns:ns2="d44e51ce-3ab3-4ae9-9890-23e47c8db08d" targetNamespace="http://schemas.microsoft.com/office/2006/metadata/properties" ma:root="true" ma:fieldsID="c552911266c6b81082a9433c2a22ca5d" ns2:_="">
    <xsd:import namespace="d44e51ce-3ab3-4ae9-9890-23e47c8db08d"/>
    <xsd:element name="properties">
      <xsd:complexType>
        <xsd:sequence>
          <xsd:element name="documentManagement">
            <xsd:complexType>
              <xsd:all>
                <xsd:element ref="ns2:FormName" minOccurs="0"/>
                <xsd:element ref="ns2:FormCategory" minOccurs="0"/>
                <xsd:element ref="ns2:FormVersion" minOccurs="0"/>
                <xsd:element ref="ns2:FormId" minOccurs="0"/>
                <xsd:element ref="ns2:FormLocale" minOccurs="0"/>
                <xsd:element ref="ns2:FormDescription" minOccurs="0"/>
                <xsd:element ref="ns2:CustomContentTypeId" minOccurs="0"/>
                <xsd:element ref="ns2:ShowInCatalo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4e51ce-3ab3-4ae9-9890-23e47c8db08d" elementFormDefault="qualified">
    <xsd:import namespace="http://schemas.microsoft.com/office/2006/documentManagement/types"/>
    <xsd:import namespace="http://schemas.microsoft.com/office/infopath/2007/PartnerControls"/>
    <xsd:element name="FormName" ma:index="8" nillable="true" ma:displayName="Form Name" ma:internalName="FormName">
      <xsd:simpleType>
        <xsd:restriction base="dms:Text"/>
      </xsd:simpleType>
    </xsd:element>
    <xsd:element name="FormCategory" ma:index="9" nillable="true" ma:displayName="Form Category" ma:internalName="FormCategory">
      <xsd:simpleType>
        <xsd:restriction base="dms:Text"/>
      </xsd:simpleType>
    </xsd:element>
    <xsd:element name="FormVersion" ma:index="10" nillable="true" ma:displayName="Form Version" ma:internalName="FormVersion">
      <xsd:simpleType>
        <xsd:restriction base="dms:Text"/>
      </xsd:simpleType>
    </xsd:element>
    <xsd:element name="FormId" ma:index="11" nillable="true" ma:displayName="Form ID" ma:internalName="FormId">
      <xsd:simpleType>
        <xsd:restriction base="dms:Text"/>
      </xsd:simpleType>
    </xsd:element>
    <xsd:element name="FormLocale" ma:index="12" nillable="true" ma:displayName="Form Locale" ma:internalName="FormLocale">
      <xsd:simpleType>
        <xsd:restriction base="dms:Text"/>
      </xsd:simpleType>
    </xsd:element>
    <xsd:element name="FormDescription" ma:index="13" nillable="true" ma:displayName="Form Description" ma:internalName="FormDescription">
      <xsd:simpleType>
        <xsd:restriction base="dms:Text"/>
      </xsd:simpleType>
    </xsd:element>
    <xsd:element name="CustomContentTypeId" ma:index="14" nillable="true" ma:displayName="Content Type ID" ma:hidden="true" ma:internalName="CustomContentTypeId">
      <xsd:simpleType>
        <xsd:restriction base="dms:Text"/>
      </xsd:simpleType>
    </xsd:element>
    <xsd:element name="ShowInCatalog" ma:index="15" nillable="true" ma:displayName="Show in Catalog" ma:default="TRUE" ma:internalName="ShowInCatalog">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7B6F2769-7194-4217-93D3-3AF3A4742282}">
  <ds:schemaRefs>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www.w3.org/XML/1998/namespace"/>
    <ds:schemaRef ds:uri="http://purl.org/dc/dcmitype/"/>
    <ds:schemaRef ds:uri="http://purl.org/dc/terms/"/>
    <ds:schemaRef ds:uri="http://schemas.openxmlformats.org/package/2006/metadata/core-properties"/>
    <ds:schemaRef ds:uri="d44e51ce-3ab3-4ae9-9890-23e47c8db08d"/>
  </ds:schemaRefs>
</ds:datastoreItem>
</file>

<file path=customXml/itemProps3.xml><?xml version="1.0" encoding="utf-8"?>
<ds:datastoreItem xmlns:ds="http://schemas.openxmlformats.org/officeDocument/2006/customXml" ds:itemID="{5E0E641B-FB5D-42EB-820A-8223ED629E6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44e51ce-3ab3-4ae9-9890-23e47c8db0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177</TotalTime>
  <Words>377</Words>
  <Application>Microsoft Office PowerPoint</Application>
  <PresentationFormat>On-screen Show (16:9)</PresentationFormat>
  <Paragraphs>44</Paragraphs>
  <Slides>12</Slides>
  <Notes>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Avenir Next Bold</vt:lpstr>
      <vt:lpstr>Avenir Next LT Pro</vt:lpstr>
      <vt:lpstr>Avenir Next Medium</vt:lpstr>
      <vt:lpstr>Calibri</vt:lpstr>
      <vt:lpstr>Calibri Light</vt:lpstr>
      <vt:lpstr>Office Theme</vt:lpstr>
      <vt:lpstr>Custom Design</vt:lpstr>
      <vt:lpstr>PowerPoint Presentation</vt:lpstr>
      <vt:lpstr>PowerPoint Presentation</vt:lpstr>
      <vt:lpstr>Earth &amp; Space</vt:lpstr>
      <vt:lpstr>How does the Earth spin on its axis? </vt:lpstr>
      <vt:lpstr>The Earth rotates on its axis once in 24 hours</vt:lpstr>
      <vt:lpstr>Day and Night</vt:lpstr>
      <vt:lpstr>Sunrise and Sunset</vt:lpstr>
      <vt:lpstr>Anti-clockwise Rotation</vt:lpstr>
      <vt:lpstr>Anti-clockwise Rotation</vt:lpstr>
      <vt:lpstr>Time Zones</vt:lpstr>
      <vt:lpstr>Look at a globe or a map.  Can you find pairs of countries where it is daytime in one place and night time in another?</vt:lpstr>
      <vt:lpstr>Career Focus:  Mirko Viviano  Electrical Systems Engineer.  “My job is to design and build the electrical parts of satellites”  The satellites Mirko help build orbit Earth and give us GPS or internet. These satellites are in a geostationary orbit, which means they are always above the same point on Earth no matter what time day or night it 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Joanne Pledger (School of Engineering and Computing)</cp:lastModifiedBy>
  <cp:revision>26</cp:revision>
  <dcterms:created xsi:type="dcterms:W3CDTF">2020-09-08T10:50:49Z</dcterms:created>
  <dcterms:modified xsi:type="dcterms:W3CDTF">2024-10-07T14:09:44Z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0x010100F8EF98760CBA4A94994F13BA881038FA00744A72311EBF4A4697C45967427595B8</vt:lpwstr>
  </property>
</Properties>
</file>