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76" r:id="rId5"/>
  </p:sldMasterIdLst>
  <p:notesMasterIdLst>
    <p:notesMasterId r:id="rId24"/>
  </p:notesMasterIdLst>
  <p:sldIdLst>
    <p:sldId id="289" r:id="rId6"/>
    <p:sldId id="291" r:id="rId7"/>
    <p:sldId id="290" r:id="rId8"/>
    <p:sldId id="294" r:id="rId9"/>
    <p:sldId id="297" r:id="rId10"/>
    <p:sldId id="300" r:id="rId11"/>
    <p:sldId id="293" r:id="rId12"/>
    <p:sldId id="301" r:id="rId13"/>
    <p:sldId id="302" r:id="rId14"/>
    <p:sldId id="298" r:id="rId15"/>
    <p:sldId id="303" r:id="rId16"/>
    <p:sldId id="304" r:id="rId17"/>
    <p:sldId id="296" r:id="rId18"/>
    <p:sldId id="313" r:id="rId19"/>
    <p:sldId id="305" r:id="rId20"/>
    <p:sldId id="306" r:id="rId21"/>
    <p:sldId id="277" r:id="rId22"/>
    <p:sldId id="312" r:id="rId23"/>
  </p:sldIdLst>
  <p:sldSz cx="9144000" cy="5143500" type="screen16x9"/>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16C"/>
    <a:srgbClr val="AE0019"/>
    <a:srgbClr val="000000"/>
    <a:srgbClr val="283F59"/>
    <a:srgbClr val="E3E5ED"/>
    <a:srgbClr val="FFFFFF"/>
    <a:srgbClr val="007FB0"/>
    <a:srgbClr val="0D6BA0"/>
    <a:srgbClr val="BE16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4E3051-6CFC-46FB-B205-B50B784EC24D}" v="13" dt="2024-10-08T12:48:07.1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26"/>
  </p:normalViewPr>
  <p:slideViewPr>
    <p:cSldViewPr snapToGrid="0" snapToObjects="1">
      <p:cViewPr varScale="1">
        <p:scale>
          <a:sx n="128" d="100"/>
          <a:sy n="128" d="100"/>
        </p:scale>
        <p:origin x="76" y="136"/>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e Pledger (School of Engineering and Computing)" userId="dd7a373e-8b55-4712-b668-17a539ff0718" providerId="ADAL" clId="{1117A4F3-427F-4C09-A8C2-5C48DE3F74E2}"/>
    <pc:docChg chg="undo custSel addSld delSld modSld sldOrd">
      <pc:chgData name="Joanne Pledger (School of Engineering and Computing)" userId="dd7a373e-8b55-4712-b668-17a539ff0718" providerId="ADAL" clId="{1117A4F3-427F-4C09-A8C2-5C48DE3F74E2}" dt="2024-08-07T13:07:00.605" v="1278" actId="207"/>
      <pc:docMkLst>
        <pc:docMk/>
      </pc:docMkLst>
      <pc:sldChg chg="modSp mod">
        <pc:chgData name="Joanne Pledger (School of Engineering and Computing)" userId="dd7a373e-8b55-4712-b668-17a539ff0718" providerId="ADAL" clId="{1117A4F3-427F-4C09-A8C2-5C48DE3F74E2}" dt="2024-07-24T20:04:36.150" v="1274" actId="20577"/>
        <pc:sldMkLst>
          <pc:docMk/>
          <pc:sldMk cId="1897793160" sldId="277"/>
        </pc:sldMkLst>
        <pc:spChg chg="mod">
          <ac:chgData name="Joanne Pledger (School of Engineering and Computing)" userId="dd7a373e-8b55-4712-b668-17a539ff0718" providerId="ADAL" clId="{1117A4F3-427F-4C09-A8C2-5C48DE3F74E2}" dt="2024-07-24T20:04:36.150" v="1274" actId="20577"/>
          <ac:spMkLst>
            <pc:docMk/>
            <pc:sldMk cId="1897793160" sldId="277"/>
            <ac:spMk id="2" creationId="{00000000-0000-0000-0000-000000000000}"/>
          </ac:spMkLst>
        </pc:spChg>
      </pc:sldChg>
      <pc:sldChg chg="addSp delSp modSp mod">
        <pc:chgData name="Joanne Pledger (School of Engineering and Computing)" userId="dd7a373e-8b55-4712-b668-17a539ff0718" providerId="ADAL" clId="{1117A4F3-427F-4C09-A8C2-5C48DE3F74E2}" dt="2024-08-07T13:07:00.605" v="1278" actId="207"/>
        <pc:sldMkLst>
          <pc:docMk/>
          <pc:sldMk cId="183529040" sldId="291"/>
        </pc:sldMkLst>
        <pc:spChg chg="mod">
          <ac:chgData name="Joanne Pledger (School of Engineering and Computing)" userId="dd7a373e-8b55-4712-b668-17a539ff0718" providerId="ADAL" clId="{1117A4F3-427F-4C09-A8C2-5C48DE3F74E2}" dt="2024-08-07T13:07:00.605" v="1278" actId="207"/>
          <ac:spMkLst>
            <pc:docMk/>
            <pc:sldMk cId="183529040" sldId="291"/>
            <ac:spMk id="2" creationId="{05011E1F-4BF3-F7B6-A2EB-7C9087A93711}"/>
          </ac:spMkLst>
        </pc:spChg>
        <pc:grpChg chg="add mod">
          <ac:chgData name="Joanne Pledger (School of Engineering and Computing)" userId="dd7a373e-8b55-4712-b668-17a539ff0718" providerId="ADAL" clId="{1117A4F3-427F-4C09-A8C2-5C48DE3F74E2}" dt="2024-08-07T13:06:55.129" v="1277" actId="1076"/>
          <ac:grpSpMkLst>
            <pc:docMk/>
            <pc:sldMk cId="183529040" sldId="291"/>
            <ac:grpSpMk id="8" creationId="{2E98D09A-91D4-D61D-7039-10083C3AAE1C}"/>
          </ac:grpSpMkLst>
        </pc:grpChg>
        <pc:picChg chg="del">
          <ac:chgData name="Joanne Pledger (School of Engineering and Computing)" userId="dd7a373e-8b55-4712-b668-17a539ff0718" providerId="ADAL" clId="{1117A4F3-427F-4C09-A8C2-5C48DE3F74E2}" dt="2024-08-07T13:06:50.192" v="1275" actId="478"/>
          <ac:picMkLst>
            <pc:docMk/>
            <pc:sldMk cId="183529040" sldId="291"/>
            <ac:picMk id="4" creationId="{E1D586BC-0ED4-7519-EB05-32FA23DB98F0}"/>
          </ac:picMkLst>
        </pc:picChg>
        <pc:picChg chg="del">
          <ac:chgData name="Joanne Pledger (School of Engineering and Computing)" userId="dd7a373e-8b55-4712-b668-17a539ff0718" providerId="ADAL" clId="{1117A4F3-427F-4C09-A8C2-5C48DE3F74E2}" dt="2024-08-07T13:06:50.192" v="1275" actId="478"/>
          <ac:picMkLst>
            <pc:docMk/>
            <pc:sldMk cId="183529040" sldId="291"/>
            <ac:picMk id="5" creationId="{343D376F-8005-D364-F42F-1A25C526F991}"/>
          </ac:picMkLst>
        </pc:picChg>
        <pc:picChg chg="add mod">
          <ac:chgData name="Joanne Pledger (School of Engineering and Computing)" userId="dd7a373e-8b55-4712-b668-17a539ff0718" providerId="ADAL" clId="{1117A4F3-427F-4C09-A8C2-5C48DE3F74E2}" dt="2024-08-07T13:06:50.647" v="1276"/>
          <ac:picMkLst>
            <pc:docMk/>
            <pc:sldMk cId="183529040" sldId="291"/>
            <ac:picMk id="9" creationId="{E1D586BC-0ED4-7519-EB05-32FA23DB98F0}"/>
          </ac:picMkLst>
        </pc:picChg>
        <pc:picChg chg="add mod">
          <ac:chgData name="Joanne Pledger (School of Engineering and Computing)" userId="dd7a373e-8b55-4712-b668-17a539ff0718" providerId="ADAL" clId="{1117A4F3-427F-4C09-A8C2-5C48DE3F74E2}" dt="2024-08-07T13:06:50.647" v="1276"/>
          <ac:picMkLst>
            <pc:docMk/>
            <pc:sldMk cId="183529040" sldId="291"/>
            <ac:picMk id="10" creationId="{03FE453D-34F1-87DF-1207-9DCF0CCBD695}"/>
          </ac:picMkLst>
        </pc:picChg>
        <pc:picChg chg="add mod">
          <ac:chgData name="Joanne Pledger (School of Engineering and Computing)" userId="dd7a373e-8b55-4712-b668-17a539ff0718" providerId="ADAL" clId="{1117A4F3-427F-4C09-A8C2-5C48DE3F74E2}" dt="2024-08-07T13:06:50.647" v="1276"/>
          <ac:picMkLst>
            <pc:docMk/>
            <pc:sldMk cId="183529040" sldId="291"/>
            <ac:picMk id="11" creationId="{7F57C36B-F20A-BAA5-885D-5FB372803D1C}"/>
          </ac:picMkLst>
        </pc:picChg>
        <pc:picChg chg="del">
          <ac:chgData name="Joanne Pledger (School of Engineering and Computing)" userId="dd7a373e-8b55-4712-b668-17a539ff0718" providerId="ADAL" clId="{1117A4F3-427F-4C09-A8C2-5C48DE3F74E2}" dt="2024-08-07T13:06:50.192" v="1275" actId="478"/>
          <ac:picMkLst>
            <pc:docMk/>
            <pc:sldMk cId="183529040" sldId="291"/>
            <ac:picMk id="12" creationId="{03FE453D-34F1-87DF-1207-9DCF0CCBD695}"/>
          </ac:picMkLst>
        </pc:picChg>
      </pc:sldChg>
      <pc:sldChg chg="addSp delSp modSp mod">
        <pc:chgData name="Joanne Pledger (School of Engineering and Computing)" userId="dd7a373e-8b55-4712-b668-17a539ff0718" providerId="ADAL" clId="{1117A4F3-427F-4C09-A8C2-5C48DE3F74E2}" dt="2024-07-24T19:47:54.173" v="655" actId="20577"/>
        <pc:sldMkLst>
          <pc:docMk/>
          <pc:sldMk cId="3364157482" sldId="293"/>
        </pc:sldMkLst>
        <pc:spChg chg="mod">
          <ac:chgData name="Joanne Pledger (School of Engineering and Computing)" userId="dd7a373e-8b55-4712-b668-17a539ff0718" providerId="ADAL" clId="{1117A4F3-427F-4C09-A8C2-5C48DE3F74E2}" dt="2024-07-24T19:43:12.622" v="366" actId="1076"/>
          <ac:spMkLst>
            <pc:docMk/>
            <pc:sldMk cId="3364157482" sldId="293"/>
            <ac:spMk id="2" creationId="{6AB5CF4B-6EC4-A14D-702D-12683668219C}"/>
          </ac:spMkLst>
        </pc:spChg>
        <pc:spChg chg="mod">
          <ac:chgData name="Joanne Pledger (School of Engineering and Computing)" userId="dd7a373e-8b55-4712-b668-17a539ff0718" providerId="ADAL" clId="{1117A4F3-427F-4C09-A8C2-5C48DE3F74E2}" dt="2024-07-24T19:43:18.935" v="367"/>
          <ac:spMkLst>
            <pc:docMk/>
            <pc:sldMk cId="3364157482" sldId="293"/>
            <ac:spMk id="23" creationId="{0C157CF4-EC39-0682-BA6B-712B86EF49FD}"/>
          </ac:spMkLst>
        </pc:spChg>
        <pc:spChg chg="mod">
          <ac:chgData name="Joanne Pledger (School of Engineering and Computing)" userId="dd7a373e-8b55-4712-b668-17a539ff0718" providerId="ADAL" clId="{1117A4F3-427F-4C09-A8C2-5C48DE3F74E2}" dt="2024-07-24T19:43:18.935" v="367"/>
          <ac:spMkLst>
            <pc:docMk/>
            <pc:sldMk cId="3364157482" sldId="293"/>
            <ac:spMk id="24" creationId="{821575FF-C064-0A69-067B-25B515BA820F}"/>
          </ac:spMkLst>
        </pc:spChg>
        <pc:spChg chg="mod">
          <ac:chgData name="Joanne Pledger (School of Engineering and Computing)" userId="dd7a373e-8b55-4712-b668-17a539ff0718" providerId="ADAL" clId="{1117A4F3-427F-4C09-A8C2-5C48DE3F74E2}" dt="2024-07-24T19:43:18.935" v="367"/>
          <ac:spMkLst>
            <pc:docMk/>
            <pc:sldMk cId="3364157482" sldId="293"/>
            <ac:spMk id="25" creationId="{BF5AC9F0-1B9C-2A82-4399-E72605C6723A}"/>
          </ac:spMkLst>
        </pc:spChg>
        <pc:spChg chg="mod">
          <ac:chgData name="Joanne Pledger (School of Engineering and Computing)" userId="dd7a373e-8b55-4712-b668-17a539ff0718" providerId="ADAL" clId="{1117A4F3-427F-4C09-A8C2-5C48DE3F74E2}" dt="2024-07-24T19:43:18.935" v="367"/>
          <ac:spMkLst>
            <pc:docMk/>
            <pc:sldMk cId="3364157482" sldId="293"/>
            <ac:spMk id="26" creationId="{D7C07ED9-EB56-CEF7-FF5E-72960A250EE9}"/>
          </ac:spMkLst>
        </pc:spChg>
        <pc:spChg chg="mod">
          <ac:chgData name="Joanne Pledger (School of Engineering and Computing)" userId="dd7a373e-8b55-4712-b668-17a539ff0718" providerId="ADAL" clId="{1117A4F3-427F-4C09-A8C2-5C48DE3F74E2}" dt="2024-07-24T19:43:18.935" v="367"/>
          <ac:spMkLst>
            <pc:docMk/>
            <pc:sldMk cId="3364157482" sldId="293"/>
            <ac:spMk id="27" creationId="{9C3142EC-8129-DAE9-97CF-A1D27634609E}"/>
          </ac:spMkLst>
        </pc:spChg>
        <pc:spChg chg="mod">
          <ac:chgData name="Joanne Pledger (School of Engineering and Computing)" userId="dd7a373e-8b55-4712-b668-17a539ff0718" providerId="ADAL" clId="{1117A4F3-427F-4C09-A8C2-5C48DE3F74E2}" dt="2024-07-24T19:43:18.935" v="367"/>
          <ac:spMkLst>
            <pc:docMk/>
            <pc:sldMk cId="3364157482" sldId="293"/>
            <ac:spMk id="28" creationId="{DF6C0DEA-B2A8-91E5-2C5D-FCEB14EFDB5F}"/>
          </ac:spMkLst>
        </pc:spChg>
        <pc:spChg chg="mod">
          <ac:chgData name="Joanne Pledger (School of Engineering and Computing)" userId="dd7a373e-8b55-4712-b668-17a539ff0718" providerId="ADAL" clId="{1117A4F3-427F-4C09-A8C2-5C48DE3F74E2}" dt="2024-07-24T19:43:18.935" v="367"/>
          <ac:spMkLst>
            <pc:docMk/>
            <pc:sldMk cId="3364157482" sldId="293"/>
            <ac:spMk id="29" creationId="{FD688094-D710-BEC3-748E-B2E4ED3C67DB}"/>
          </ac:spMkLst>
        </pc:spChg>
        <pc:spChg chg="mod">
          <ac:chgData name="Joanne Pledger (School of Engineering and Computing)" userId="dd7a373e-8b55-4712-b668-17a539ff0718" providerId="ADAL" clId="{1117A4F3-427F-4C09-A8C2-5C48DE3F74E2}" dt="2024-07-24T19:43:53.276" v="376" actId="2711"/>
          <ac:spMkLst>
            <pc:docMk/>
            <pc:sldMk cId="3364157482" sldId="293"/>
            <ac:spMk id="30" creationId="{28C9F050-5477-2510-CF14-3B9C01ED2751}"/>
          </ac:spMkLst>
        </pc:spChg>
        <pc:spChg chg="mod">
          <ac:chgData name="Joanne Pledger (School of Engineering and Computing)" userId="dd7a373e-8b55-4712-b668-17a539ff0718" providerId="ADAL" clId="{1117A4F3-427F-4C09-A8C2-5C48DE3F74E2}" dt="2024-07-24T19:43:59.865" v="378" actId="2711"/>
          <ac:spMkLst>
            <pc:docMk/>
            <pc:sldMk cId="3364157482" sldId="293"/>
            <ac:spMk id="31" creationId="{312AC667-4126-29F1-6646-FD93DDD2BF39}"/>
          </ac:spMkLst>
        </pc:spChg>
        <pc:spChg chg="mod">
          <ac:chgData name="Joanne Pledger (School of Engineering and Computing)" userId="dd7a373e-8b55-4712-b668-17a539ff0718" providerId="ADAL" clId="{1117A4F3-427F-4C09-A8C2-5C48DE3F74E2}" dt="2024-07-24T19:46:47.680" v="614" actId="1076"/>
          <ac:spMkLst>
            <pc:docMk/>
            <pc:sldMk cId="3364157482" sldId="293"/>
            <ac:spMk id="32" creationId="{1ABA17B5-654D-F7B1-C336-58393E172BD5}"/>
          </ac:spMkLst>
        </pc:spChg>
        <pc:spChg chg="add del mod">
          <ac:chgData name="Joanne Pledger (School of Engineering and Computing)" userId="dd7a373e-8b55-4712-b668-17a539ff0718" providerId="ADAL" clId="{1117A4F3-427F-4C09-A8C2-5C48DE3F74E2}" dt="2024-07-24T19:43:38.586" v="372" actId="1076"/>
          <ac:spMkLst>
            <pc:docMk/>
            <pc:sldMk cId="3364157482" sldId="293"/>
            <ac:spMk id="33" creationId="{5BA68B56-8DF6-1F48-ABD9-259DEE396821}"/>
          </ac:spMkLst>
        </pc:spChg>
        <pc:spChg chg="add del mod">
          <ac:chgData name="Joanne Pledger (School of Engineering and Computing)" userId="dd7a373e-8b55-4712-b668-17a539ff0718" providerId="ADAL" clId="{1117A4F3-427F-4C09-A8C2-5C48DE3F74E2}" dt="2024-07-24T19:43:27.020" v="370" actId="478"/>
          <ac:spMkLst>
            <pc:docMk/>
            <pc:sldMk cId="3364157482" sldId="293"/>
            <ac:spMk id="34" creationId="{32534609-9F7F-DF0A-78B3-95DDB0A6D96D}"/>
          </ac:spMkLst>
        </pc:spChg>
        <pc:spChg chg="add mod">
          <ac:chgData name="Joanne Pledger (School of Engineering and Computing)" userId="dd7a373e-8b55-4712-b668-17a539ff0718" providerId="ADAL" clId="{1117A4F3-427F-4C09-A8C2-5C48DE3F74E2}" dt="2024-07-24T19:47:48.244" v="649" actId="1076"/>
          <ac:spMkLst>
            <pc:docMk/>
            <pc:sldMk cId="3364157482" sldId="293"/>
            <ac:spMk id="35" creationId="{5A627A1C-1A78-FF8B-0B52-974F5904B989}"/>
          </ac:spMkLst>
        </pc:spChg>
        <pc:spChg chg="add mod">
          <ac:chgData name="Joanne Pledger (School of Engineering and Computing)" userId="dd7a373e-8b55-4712-b668-17a539ff0718" providerId="ADAL" clId="{1117A4F3-427F-4C09-A8C2-5C48DE3F74E2}" dt="2024-07-24T19:47:54.173" v="655" actId="20577"/>
          <ac:spMkLst>
            <pc:docMk/>
            <pc:sldMk cId="3364157482" sldId="293"/>
            <ac:spMk id="36" creationId="{01D991B4-BA90-7D1E-8833-1C3821D1975A}"/>
          </ac:spMkLst>
        </pc:spChg>
        <pc:grpChg chg="del">
          <ac:chgData name="Joanne Pledger (School of Engineering and Computing)" userId="dd7a373e-8b55-4712-b668-17a539ff0718" providerId="ADAL" clId="{1117A4F3-427F-4C09-A8C2-5C48DE3F74E2}" dt="2024-07-24T19:42:49.101" v="301" actId="478"/>
          <ac:grpSpMkLst>
            <pc:docMk/>
            <pc:sldMk cId="3364157482" sldId="293"/>
            <ac:grpSpMk id="6" creationId="{8AE23184-881F-4C4C-E10A-E7280C867695}"/>
          </ac:grpSpMkLst>
        </pc:grpChg>
        <pc:grpChg chg="del">
          <ac:chgData name="Joanne Pledger (School of Engineering and Computing)" userId="dd7a373e-8b55-4712-b668-17a539ff0718" providerId="ADAL" clId="{1117A4F3-427F-4C09-A8C2-5C48DE3F74E2}" dt="2024-07-24T19:42:47.915" v="300" actId="478"/>
          <ac:grpSpMkLst>
            <pc:docMk/>
            <pc:sldMk cId="3364157482" sldId="293"/>
            <ac:grpSpMk id="11" creationId="{EA50B1C5-41C4-BD65-B24C-344C07E050CC}"/>
          </ac:grpSpMkLst>
        </pc:grpChg>
        <pc:grpChg chg="del">
          <ac:chgData name="Joanne Pledger (School of Engineering and Computing)" userId="dd7a373e-8b55-4712-b668-17a539ff0718" providerId="ADAL" clId="{1117A4F3-427F-4C09-A8C2-5C48DE3F74E2}" dt="2024-07-24T19:42:47.915" v="300" actId="478"/>
          <ac:grpSpMkLst>
            <pc:docMk/>
            <pc:sldMk cId="3364157482" sldId="293"/>
            <ac:grpSpMk id="16" creationId="{0E17E93D-7A47-5F3D-4D0B-A1C9F22102D4}"/>
          </ac:grpSpMkLst>
        </pc:grpChg>
        <pc:grpChg chg="add del mod">
          <ac:chgData name="Joanne Pledger (School of Engineering and Computing)" userId="dd7a373e-8b55-4712-b668-17a539ff0718" providerId="ADAL" clId="{1117A4F3-427F-4C09-A8C2-5C48DE3F74E2}" dt="2024-07-24T19:43:38.586" v="372" actId="1076"/>
          <ac:grpSpMkLst>
            <pc:docMk/>
            <pc:sldMk cId="3364157482" sldId="293"/>
            <ac:grpSpMk id="21" creationId="{9C58B9EB-86DB-A84D-648F-C1A1931C70DB}"/>
          </ac:grpSpMkLst>
        </pc:grpChg>
        <pc:picChg chg="mod">
          <ac:chgData name="Joanne Pledger (School of Engineering and Computing)" userId="dd7a373e-8b55-4712-b668-17a539ff0718" providerId="ADAL" clId="{1117A4F3-427F-4C09-A8C2-5C48DE3F74E2}" dt="2024-07-24T19:43:18.935" v="367"/>
          <ac:picMkLst>
            <pc:docMk/>
            <pc:sldMk cId="3364157482" sldId="293"/>
            <ac:picMk id="22" creationId="{9FDFC681-6D0D-BDD4-8FDE-5DC97724E87B}"/>
          </ac:picMkLst>
        </pc:picChg>
      </pc:sldChg>
      <pc:sldChg chg="delSp mod ord">
        <pc:chgData name="Joanne Pledger (School of Engineering and Computing)" userId="dd7a373e-8b55-4712-b668-17a539ff0718" providerId="ADAL" clId="{1117A4F3-427F-4C09-A8C2-5C48DE3F74E2}" dt="2024-07-24T19:40:44.546" v="59" actId="478"/>
        <pc:sldMkLst>
          <pc:docMk/>
          <pc:sldMk cId="2504232319" sldId="294"/>
        </pc:sldMkLst>
        <pc:spChg chg="del">
          <ac:chgData name="Joanne Pledger (School of Engineering and Computing)" userId="dd7a373e-8b55-4712-b668-17a539ff0718" providerId="ADAL" clId="{1117A4F3-427F-4C09-A8C2-5C48DE3F74E2}" dt="2024-07-24T19:40:44.546" v="59" actId="478"/>
          <ac:spMkLst>
            <pc:docMk/>
            <pc:sldMk cId="2504232319" sldId="294"/>
            <ac:spMk id="7" creationId="{DC741A7F-B3B9-4A0F-1FA2-420AE1BE3807}"/>
          </ac:spMkLst>
        </pc:spChg>
        <pc:grpChg chg="del">
          <ac:chgData name="Joanne Pledger (School of Engineering and Computing)" userId="dd7a373e-8b55-4712-b668-17a539ff0718" providerId="ADAL" clId="{1117A4F3-427F-4C09-A8C2-5C48DE3F74E2}" dt="2024-07-24T19:40:42.345" v="58" actId="478"/>
          <ac:grpSpMkLst>
            <pc:docMk/>
            <pc:sldMk cId="2504232319" sldId="294"/>
            <ac:grpSpMk id="8" creationId="{D1EB7759-9597-417D-AE3D-CDF8E24C27A0}"/>
          </ac:grpSpMkLst>
        </pc:grpChg>
      </pc:sldChg>
      <pc:sldChg chg="del">
        <pc:chgData name="Joanne Pledger (School of Engineering and Computing)" userId="dd7a373e-8b55-4712-b668-17a539ff0718" providerId="ADAL" clId="{1117A4F3-427F-4C09-A8C2-5C48DE3F74E2}" dt="2024-07-24T19:48:14.161" v="658" actId="47"/>
        <pc:sldMkLst>
          <pc:docMk/>
          <pc:sldMk cId="25322985" sldId="295"/>
        </pc:sldMkLst>
      </pc:sldChg>
      <pc:sldChg chg="addSp delSp modSp mod">
        <pc:chgData name="Joanne Pledger (School of Engineering and Computing)" userId="dd7a373e-8b55-4712-b668-17a539ff0718" providerId="ADAL" clId="{1117A4F3-427F-4C09-A8C2-5C48DE3F74E2}" dt="2024-07-24T20:00:41.825" v="930"/>
        <pc:sldMkLst>
          <pc:docMk/>
          <pc:sldMk cId="2633408263" sldId="296"/>
        </pc:sldMkLst>
        <pc:spChg chg="mod">
          <ac:chgData name="Joanne Pledger (School of Engineering and Computing)" userId="dd7a373e-8b55-4712-b668-17a539ff0718" providerId="ADAL" clId="{1117A4F3-427F-4C09-A8C2-5C48DE3F74E2}" dt="2024-07-24T19:59:39.724" v="907" actId="1076"/>
          <ac:spMkLst>
            <pc:docMk/>
            <pc:sldMk cId="2633408263" sldId="296"/>
            <ac:spMk id="2" creationId="{6AB5CF4B-6EC4-A14D-702D-12683668219C}"/>
          </ac:spMkLst>
        </pc:spChg>
        <pc:spChg chg="del">
          <ac:chgData name="Joanne Pledger (School of Engineering and Computing)" userId="dd7a373e-8b55-4712-b668-17a539ff0718" providerId="ADAL" clId="{1117A4F3-427F-4C09-A8C2-5C48DE3F74E2}" dt="2024-07-24T19:59:27.304" v="903" actId="478"/>
          <ac:spMkLst>
            <pc:docMk/>
            <pc:sldMk cId="2633408263" sldId="296"/>
            <ac:spMk id="3" creationId="{15B458E0-EDC6-DC20-EB07-3D3277BF2E18}"/>
          </ac:spMkLst>
        </pc:spChg>
        <pc:spChg chg="add del mod">
          <ac:chgData name="Joanne Pledger (School of Engineering and Computing)" userId="dd7a373e-8b55-4712-b668-17a539ff0718" providerId="ADAL" clId="{1117A4F3-427F-4C09-A8C2-5C48DE3F74E2}" dt="2024-07-24T19:59:30.421" v="904" actId="478"/>
          <ac:spMkLst>
            <pc:docMk/>
            <pc:sldMk cId="2633408263" sldId="296"/>
            <ac:spMk id="5" creationId="{44D35B52-AB1B-608E-D054-58EE67674F17}"/>
          </ac:spMkLst>
        </pc:spChg>
        <pc:graphicFrameChg chg="add mod modGraphic">
          <ac:chgData name="Joanne Pledger (School of Engineering and Computing)" userId="dd7a373e-8b55-4712-b668-17a539ff0718" providerId="ADAL" clId="{1117A4F3-427F-4C09-A8C2-5C48DE3F74E2}" dt="2024-07-24T20:00:32.327" v="928" actId="14734"/>
          <ac:graphicFrameMkLst>
            <pc:docMk/>
            <pc:sldMk cId="2633408263" sldId="296"/>
            <ac:graphicFrameMk id="6" creationId="{68E5CFDA-063E-FC14-52E6-B5990E2C0BC3}"/>
          </ac:graphicFrameMkLst>
        </pc:graphicFrameChg>
        <pc:graphicFrameChg chg="add del mod">
          <ac:chgData name="Joanne Pledger (School of Engineering and Computing)" userId="dd7a373e-8b55-4712-b668-17a539ff0718" providerId="ADAL" clId="{1117A4F3-427F-4C09-A8C2-5C48DE3F74E2}" dt="2024-07-24T20:00:41.825" v="930"/>
          <ac:graphicFrameMkLst>
            <pc:docMk/>
            <pc:sldMk cId="2633408263" sldId="296"/>
            <ac:graphicFrameMk id="7" creationId="{02CCF790-C28A-7D05-6F38-55587C36E810}"/>
          </ac:graphicFrameMkLst>
        </pc:graphicFrameChg>
      </pc:sldChg>
      <pc:sldChg chg="modSp mod ord">
        <pc:chgData name="Joanne Pledger (School of Engineering and Computing)" userId="dd7a373e-8b55-4712-b668-17a539ff0718" providerId="ADAL" clId="{1117A4F3-427F-4C09-A8C2-5C48DE3F74E2}" dt="2024-07-24T19:41:13.733" v="70" actId="113"/>
        <pc:sldMkLst>
          <pc:docMk/>
          <pc:sldMk cId="2013875689" sldId="297"/>
        </pc:sldMkLst>
        <pc:spChg chg="mod">
          <ac:chgData name="Joanne Pledger (School of Engineering and Computing)" userId="dd7a373e-8b55-4712-b668-17a539ff0718" providerId="ADAL" clId="{1117A4F3-427F-4C09-A8C2-5C48DE3F74E2}" dt="2024-07-24T19:41:13.733" v="70" actId="113"/>
          <ac:spMkLst>
            <pc:docMk/>
            <pc:sldMk cId="2013875689" sldId="297"/>
            <ac:spMk id="3" creationId="{15B458E0-EDC6-DC20-EB07-3D3277BF2E18}"/>
          </ac:spMkLst>
        </pc:spChg>
        <pc:spChg chg="mod">
          <ac:chgData name="Joanne Pledger (School of Engineering and Computing)" userId="dd7a373e-8b55-4712-b668-17a539ff0718" providerId="ADAL" clId="{1117A4F3-427F-4C09-A8C2-5C48DE3F74E2}" dt="2024-07-24T19:41:10.955" v="69" actId="113"/>
          <ac:spMkLst>
            <pc:docMk/>
            <pc:sldMk cId="2013875689" sldId="297"/>
            <ac:spMk id="5" creationId="{DA32F154-F1FC-546E-8394-A6B839627E12}"/>
          </ac:spMkLst>
        </pc:spChg>
      </pc:sldChg>
      <pc:sldChg chg="addSp delSp modSp mod delAnim">
        <pc:chgData name="Joanne Pledger (School of Engineering and Computing)" userId="dd7a373e-8b55-4712-b668-17a539ff0718" providerId="ADAL" clId="{1117A4F3-427F-4C09-A8C2-5C48DE3F74E2}" dt="2024-07-24T19:55:33.062" v="770" actId="732"/>
        <pc:sldMkLst>
          <pc:docMk/>
          <pc:sldMk cId="267012152" sldId="298"/>
        </pc:sldMkLst>
        <pc:spChg chg="mod">
          <ac:chgData name="Joanne Pledger (School of Engineering and Computing)" userId="dd7a373e-8b55-4712-b668-17a539ff0718" providerId="ADAL" clId="{1117A4F3-427F-4C09-A8C2-5C48DE3F74E2}" dt="2024-07-24T19:51:20.205" v="711" actId="20577"/>
          <ac:spMkLst>
            <pc:docMk/>
            <pc:sldMk cId="267012152" sldId="298"/>
            <ac:spMk id="2" creationId="{6AB5CF4B-6EC4-A14D-702D-12683668219C}"/>
          </ac:spMkLst>
        </pc:spChg>
        <pc:spChg chg="mod">
          <ac:chgData name="Joanne Pledger (School of Engineering and Computing)" userId="dd7a373e-8b55-4712-b668-17a539ff0718" providerId="ADAL" clId="{1117A4F3-427F-4C09-A8C2-5C48DE3F74E2}" dt="2024-07-24T19:49:01.228" v="687" actId="1076"/>
          <ac:spMkLst>
            <pc:docMk/>
            <pc:sldMk cId="267012152" sldId="298"/>
            <ac:spMk id="3" creationId="{15B458E0-EDC6-DC20-EB07-3D3277BF2E18}"/>
          </ac:spMkLst>
        </pc:spChg>
        <pc:spChg chg="add del mod">
          <ac:chgData name="Joanne Pledger (School of Engineering and Computing)" userId="dd7a373e-8b55-4712-b668-17a539ff0718" providerId="ADAL" clId="{1117A4F3-427F-4C09-A8C2-5C48DE3F74E2}" dt="2024-07-24T19:49:14.032" v="690" actId="478"/>
          <ac:spMkLst>
            <pc:docMk/>
            <pc:sldMk cId="267012152" sldId="298"/>
            <ac:spMk id="6" creationId="{D874B061-C5E5-D266-DBD9-97356FC45D6D}"/>
          </ac:spMkLst>
        </pc:spChg>
        <pc:spChg chg="mod">
          <ac:chgData name="Joanne Pledger (School of Engineering and Computing)" userId="dd7a373e-8b55-4712-b668-17a539ff0718" providerId="ADAL" clId="{1117A4F3-427F-4C09-A8C2-5C48DE3F74E2}" dt="2024-07-24T19:49:09.160" v="689"/>
          <ac:spMkLst>
            <pc:docMk/>
            <pc:sldMk cId="267012152" sldId="298"/>
            <ac:spMk id="9" creationId="{307EDCCD-7077-00D4-F544-A3743FF9BCA5}"/>
          </ac:spMkLst>
        </pc:spChg>
        <pc:spChg chg="mod">
          <ac:chgData name="Joanne Pledger (School of Engineering and Computing)" userId="dd7a373e-8b55-4712-b668-17a539ff0718" providerId="ADAL" clId="{1117A4F3-427F-4C09-A8C2-5C48DE3F74E2}" dt="2024-07-24T19:49:09.160" v="689"/>
          <ac:spMkLst>
            <pc:docMk/>
            <pc:sldMk cId="267012152" sldId="298"/>
            <ac:spMk id="10" creationId="{C17E8E18-F470-E989-17D1-56D67CF0708B}"/>
          </ac:spMkLst>
        </pc:spChg>
        <pc:grpChg chg="add mod">
          <ac:chgData name="Joanne Pledger (School of Engineering and Computing)" userId="dd7a373e-8b55-4712-b668-17a539ff0718" providerId="ADAL" clId="{1117A4F3-427F-4C09-A8C2-5C48DE3F74E2}" dt="2024-07-24T19:49:36.409" v="695" actId="1076"/>
          <ac:grpSpMkLst>
            <pc:docMk/>
            <pc:sldMk cId="267012152" sldId="298"/>
            <ac:grpSpMk id="7" creationId="{457BDC9A-2DC1-0841-BC45-B81744C4A599}"/>
          </ac:grpSpMkLst>
        </pc:grpChg>
        <pc:picChg chg="del">
          <ac:chgData name="Joanne Pledger (School of Engineering and Computing)" userId="dd7a373e-8b55-4712-b668-17a539ff0718" providerId="ADAL" clId="{1117A4F3-427F-4C09-A8C2-5C48DE3F74E2}" dt="2024-07-24T19:48:25.188" v="679" actId="478"/>
          <ac:picMkLst>
            <pc:docMk/>
            <pc:sldMk cId="267012152" sldId="298"/>
            <ac:picMk id="4" creationId="{F1C477A5-BDFB-C69B-DD57-5E00D7844912}"/>
          </ac:picMkLst>
        </pc:picChg>
        <pc:picChg chg="add mod modCrop">
          <ac:chgData name="Joanne Pledger (School of Engineering and Computing)" userId="dd7a373e-8b55-4712-b668-17a539ff0718" providerId="ADAL" clId="{1117A4F3-427F-4C09-A8C2-5C48DE3F74E2}" dt="2024-07-24T19:55:33.062" v="770" actId="732"/>
          <ac:picMkLst>
            <pc:docMk/>
            <pc:sldMk cId="267012152" sldId="298"/>
            <ac:picMk id="5" creationId="{E0ECF075-7EB4-589C-E8FE-7AEAB08CAAEC}"/>
          </ac:picMkLst>
        </pc:picChg>
        <pc:picChg chg="mod">
          <ac:chgData name="Joanne Pledger (School of Engineering and Computing)" userId="dd7a373e-8b55-4712-b668-17a539ff0718" providerId="ADAL" clId="{1117A4F3-427F-4C09-A8C2-5C48DE3F74E2}" dt="2024-07-24T19:49:09.160" v="689"/>
          <ac:picMkLst>
            <pc:docMk/>
            <pc:sldMk cId="267012152" sldId="298"/>
            <ac:picMk id="8" creationId="{740FB045-B3D5-F38A-0A7E-90D7A6FD8D0B}"/>
          </ac:picMkLst>
        </pc:picChg>
      </pc:sldChg>
      <pc:sldChg chg="del">
        <pc:chgData name="Joanne Pledger (School of Engineering and Computing)" userId="dd7a373e-8b55-4712-b668-17a539ff0718" providerId="ADAL" clId="{1117A4F3-427F-4C09-A8C2-5C48DE3F74E2}" dt="2024-07-24T19:59:05.673" v="822" actId="47"/>
        <pc:sldMkLst>
          <pc:docMk/>
          <pc:sldMk cId="3664809880" sldId="299"/>
        </pc:sldMkLst>
      </pc:sldChg>
      <pc:sldChg chg="modSp add mod">
        <pc:chgData name="Joanne Pledger (School of Engineering and Computing)" userId="dd7a373e-8b55-4712-b668-17a539ff0718" providerId="ADAL" clId="{1117A4F3-427F-4C09-A8C2-5C48DE3F74E2}" dt="2024-07-24T19:42:28.873" v="299" actId="20577"/>
        <pc:sldMkLst>
          <pc:docMk/>
          <pc:sldMk cId="3186216616" sldId="300"/>
        </pc:sldMkLst>
        <pc:spChg chg="mod">
          <ac:chgData name="Joanne Pledger (School of Engineering and Computing)" userId="dd7a373e-8b55-4712-b668-17a539ff0718" providerId="ADAL" clId="{1117A4F3-427F-4C09-A8C2-5C48DE3F74E2}" dt="2024-07-24T19:42:28.873" v="299" actId="20577"/>
          <ac:spMkLst>
            <pc:docMk/>
            <pc:sldMk cId="3186216616" sldId="300"/>
            <ac:spMk id="3" creationId="{15B458E0-EDC6-DC20-EB07-3D3277BF2E18}"/>
          </ac:spMkLst>
        </pc:spChg>
        <pc:spChg chg="mod">
          <ac:chgData name="Joanne Pledger (School of Engineering and Computing)" userId="dd7a373e-8b55-4712-b668-17a539ff0718" providerId="ADAL" clId="{1117A4F3-427F-4C09-A8C2-5C48DE3F74E2}" dt="2024-07-24T19:42:11.647" v="287" actId="20577"/>
          <ac:spMkLst>
            <pc:docMk/>
            <pc:sldMk cId="3186216616" sldId="300"/>
            <ac:spMk id="5" creationId="{DA32F154-F1FC-546E-8394-A6B839627E12}"/>
          </ac:spMkLst>
        </pc:spChg>
      </pc:sldChg>
      <pc:sldChg chg="addSp delSp modSp add mod">
        <pc:chgData name="Joanne Pledger (School of Engineering and Computing)" userId="dd7a373e-8b55-4712-b668-17a539ff0718" providerId="ADAL" clId="{1117A4F3-427F-4C09-A8C2-5C48DE3F74E2}" dt="2024-07-24T19:48:01.787" v="656"/>
        <pc:sldMkLst>
          <pc:docMk/>
          <pc:sldMk cId="2945908830" sldId="301"/>
        </pc:sldMkLst>
        <pc:spChg chg="add mod">
          <ac:chgData name="Joanne Pledger (School of Engineering and Computing)" userId="dd7a373e-8b55-4712-b668-17a539ff0718" providerId="ADAL" clId="{1117A4F3-427F-4C09-A8C2-5C48DE3F74E2}" dt="2024-07-24T19:44:58.828" v="488" actId="1076"/>
          <ac:spMkLst>
            <pc:docMk/>
            <pc:sldMk cId="2945908830" sldId="301"/>
            <ac:spMk id="3" creationId="{5EAF09C3-317A-4D24-49E6-9D84B7CF2051}"/>
          </ac:spMkLst>
        </pc:spChg>
        <pc:spChg chg="add mod">
          <ac:chgData name="Joanne Pledger (School of Engineering and Computing)" userId="dd7a373e-8b55-4712-b668-17a539ff0718" providerId="ADAL" clId="{1117A4F3-427F-4C09-A8C2-5C48DE3F74E2}" dt="2024-07-24T19:46:55.420" v="616"/>
          <ac:spMkLst>
            <pc:docMk/>
            <pc:sldMk cId="2945908830" sldId="301"/>
            <ac:spMk id="4" creationId="{746D3EE2-490B-E3BA-5656-5F78E95E5870}"/>
          </ac:spMkLst>
        </pc:spChg>
        <pc:spChg chg="add mod">
          <ac:chgData name="Joanne Pledger (School of Engineering and Computing)" userId="dd7a373e-8b55-4712-b668-17a539ff0718" providerId="ADAL" clId="{1117A4F3-427F-4C09-A8C2-5C48DE3F74E2}" dt="2024-07-24T19:48:01.787" v="656"/>
          <ac:spMkLst>
            <pc:docMk/>
            <pc:sldMk cId="2945908830" sldId="301"/>
            <ac:spMk id="5" creationId="{D733A79A-0261-8AF6-0716-A44F192FC828}"/>
          </ac:spMkLst>
        </pc:spChg>
        <pc:spChg chg="add mod">
          <ac:chgData name="Joanne Pledger (School of Engineering and Computing)" userId="dd7a373e-8b55-4712-b668-17a539ff0718" providerId="ADAL" clId="{1117A4F3-427F-4C09-A8C2-5C48DE3F74E2}" dt="2024-07-24T19:48:01.787" v="656"/>
          <ac:spMkLst>
            <pc:docMk/>
            <pc:sldMk cId="2945908830" sldId="301"/>
            <ac:spMk id="6" creationId="{70345401-A3DA-7D53-9946-600A40573578}"/>
          </ac:spMkLst>
        </pc:spChg>
        <pc:spChg chg="del">
          <ac:chgData name="Joanne Pledger (School of Engineering and Computing)" userId="dd7a373e-8b55-4712-b668-17a539ff0718" providerId="ADAL" clId="{1117A4F3-427F-4C09-A8C2-5C48DE3F74E2}" dt="2024-07-24T19:46:53.556" v="615" actId="478"/>
          <ac:spMkLst>
            <pc:docMk/>
            <pc:sldMk cId="2945908830" sldId="301"/>
            <ac:spMk id="32" creationId="{1ABA17B5-654D-F7B1-C336-58393E172BD5}"/>
          </ac:spMkLst>
        </pc:spChg>
      </pc:sldChg>
      <pc:sldChg chg="addSp delSp modSp add mod">
        <pc:chgData name="Joanne Pledger (School of Engineering and Computing)" userId="dd7a373e-8b55-4712-b668-17a539ff0718" providerId="ADAL" clId="{1117A4F3-427F-4C09-A8C2-5C48DE3F74E2}" dt="2024-07-24T19:48:03.836" v="657"/>
        <pc:sldMkLst>
          <pc:docMk/>
          <pc:sldMk cId="1013927573" sldId="302"/>
        </pc:sldMkLst>
        <pc:spChg chg="mod">
          <ac:chgData name="Joanne Pledger (School of Engineering and Computing)" userId="dd7a373e-8b55-4712-b668-17a539ff0718" providerId="ADAL" clId="{1117A4F3-427F-4C09-A8C2-5C48DE3F74E2}" dt="2024-07-24T19:45:49.337" v="595" actId="1076"/>
          <ac:spMkLst>
            <pc:docMk/>
            <pc:sldMk cId="1013927573" sldId="302"/>
            <ac:spMk id="3" creationId="{5EAF09C3-317A-4D24-49E6-9D84B7CF2051}"/>
          </ac:spMkLst>
        </pc:spChg>
        <pc:spChg chg="add mod">
          <ac:chgData name="Joanne Pledger (School of Engineering and Computing)" userId="dd7a373e-8b55-4712-b668-17a539ff0718" providerId="ADAL" clId="{1117A4F3-427F-4C09-A8C2-5C48DE3F74E2}" dt="2024-07-24T19:46:12.151" v="601" actId="1076"/>
          <ac:spMkLst>
            <pc:docMk/>
            <pc:sldMk cId="1013927573" sldId="302"/>
            <ac:spMk id="4" creationId="{933451C2-A9B6-D263-88E7-18747DF7A80D}"/>
          </ac:spMkLst>
        </pc:spChg>
        <pc:spChg chg="add mod">
          <ac:chgData name="Joanne Pledger (School of Engineering and Computing)" userId="dd7a373e-8b55-4712-b668-17a539ff0718" providerId="ADAL" clId="{1117A4F3-427F-4C09-A8C2-5C48DE3F74E2}" dt="2024-07-24T19:46:19.364" v="605" actId="20577"/>
          <ac:spMkLst>
            <pc:docMk/>
            <pc:sldMk cId="1013927573" sldId="302"/>
            <ac:spMk id="5" creationId="{76FD2A99-2477-6CFC-3E7D-F744384AD745}"/>
          </ac:spMkLst>
        </pc:spChg>
        <pc:spChg chg="add mod">
          <ac:chgData name="Joanne Pledger (School of Engineering and Computing)" userId="dd7a373e-8b55-4712-b668-17a539ff0718" providerId="ADAL" clId="{1117A4F3-427F-4C09-A8C2-5C48DE3F74E2}" dt="2024-07-24T19:46:30.421" v="609" actId="20577"/>
          <ac:spMkLst>
            <pc:docMk/>
            <pc:sldMk cId="1013927573" sldId="302"/>
            <ac:spMk id="6" creationId="{B741E02F-CD6B-A1B2-3959-93D4FEF3459E}"/>
          </ac:spMkLst>
        </pc:spChg>
        <pc:spChg chg="add mod">
          <ac:chgData name="Joanne Pledger (School of Engineering and Computing)" userId="dd7a373e-8b55-4712-b668-17a539ff0718" providerId="ADAL" clId="{1117A4F3-427F-4C09-A8C2-5C48DE3F74E2}" dt="2024-07-24T19:47:04.305" v="619" actId="1076"/>
          <ac:spMkLst>
            <pc:docMk/>
            <pc:sldMk cId="1013927573" sldId="302"/>
            <ac:spMk id="7" creationId="{5B7C5A96-41E8-BA9B-3DE3-39764BC9DC04}"/>
          </ac:spMkLst>
        </pc:spChg>
        <pc:spChg chg="add mod">
          <ac:chgData name="Joanne Pledger (School of Engineering and Computing)" userId="dd7a373e-8b55-4712-b668-17a539ff0718" providerId="ADAL" clId="{1117A4F3-427F-4C09-A8C2-5C48DE3F74E2}" dt="2024-07-24T19:47:01.159" v="618"/>
          <ac:spMkLst>
            <pc:docMk/>
            <pc:sldMk cId="1013927573" sldId="302"/>
            <ac:spMk id="8" creationId="{CE4092F0-C4E9-A6F0-67A5-BA7D97166233}"/>
          </ac:spMkLst>
        </pc:spChg>
        <pc:spChg chg="add mod">
          <ac:chgData name="Joanne Pledger (School of Engineering and Computing)" userId="dd7a373e-8b55-4712-b668-17a539ff0718" providerId="ADAL" clId="{1117A4F3-427F-4C09-A8C2-5C48DE3F74E2}" dt="2024-07-24T19:47:13.355" v="627" actId="20577"/>
          <ac:spMkLst>
            <pc:docMk/>
            <pc:sldMk cId="1013927573" sldId="302"/>
            <ac:spMk id="9" creationId="{452D2D00-71C3-10B8-60D3-122A85E7AF53}"/>
          </ac:spMkLst>
        </pc:spChg>
        <pc:spChg chg="add mod">
          <ac:chgData name="Joanne Pledger (School of Engineering and Computing)" userId="dd7a373e-8b55-4712-b668-17a539ff0718" providerId="ADAL" clId="{1117A4F3-427F-4C09-A8C2-5C48DE3F74E2}" dt="2024-07-24T19:47:25.190" v="633" actId="1076"/>
          <ac:spMkLst>
            <pc:docMk/>
            <pc:sldMk cId="1013927573" sldId="302"/>
            <ac:spMk id="10" creationId="{C5E49E3D-41DA-8EC1-0D96-1C8248DFAAD2}"/>
          </ac:spMkLst>
        </pc:spChg>
        <pc:spChg chg="add mod">
          <ac:chgData name="Joanne Pledger (School of Engineering and Computing)" userId="dd7a373e-8b55-4712-b668-17a539ff0718" providerId="ADAL" clId="{1117A4F3-427F-4C09-A8C2-5C48DE3F74E2}" dt="2024-07-24T19:47:30.075" v="637" actId="20577"/>
          <ac:spMkLst>
            <pc:docMk/>
            <pc:sldMk cId="1013927573" sldId="302"/>
            <ac:spMk id="11" creationId="{F7B813E2-7508-0204-592C-1D85738454BA}"/>
          </ac:spMkLst>
        </pc:spChg>
        <pc:spChg chg="add mod">
          <ac:chgData name="Joanne Pledger (School of Engineering and Computing)" userId="dd7a373e-8b55-4712-b668-17a539ff0718" providerId="ADAL" clId="{1117A4F3-427F-4C09-A8C2-5C48DE3F74E2}" dt="2024-07-24T19:48:03.836" v="657"/>
          <ac:spMkLst>
            <pc:docMk/>
            <pc:sldMk cId="1013927573" sldId="302"/>
            <ac:spMk id="12" creationId="{6336D792-A649-F062-7807-406A4C98CB85}"/>
          </ac:spMkLst>
        </pc:spChg>
        <pc:spChg chg="add mod">
          <ac:chgData name="Joanne Pledger (School of Engineering and Computing)" userId="dd7a373e-8b55-4712-b668-17a539ff0718" providerId="ADAL" clId="{1117A4F3-427F-4C09-A8C2-5C48DE3F74E2}" dt="2024-07-24T19:48:03.836" v="657"/>
          <ac:spMkLst>
            <pc:docMk/>
            <pc:sldMk cId="1013927573" sldId="302"/>
            <ac:spMk id="13" creationId="{52D3D7BC-C514-8250-BE20-97E7DE30C1C2}"/>
          </ac:spMkLst>
        </pc:spChg>
        <pc:spChg chg="del">
          <ac:chgData name="Joanne Pledger (School of Engineering and Computing)" userId="dd7a373e-8b55-4712-b668-17a539ff0718" providerId="ADAL" clId="{1117A4F3-427F-4C09-A8C2-5C48DE3F74E2}" dt="2024-07-24T19:46:59.741" v="617" actId="478"/>
          <ac:spMkLst>
            <pc:docMk/>
            <pc:sldMk cId="1013927573" sldId="302"/>
            <ac:spMk id="32" creationId="{1ABA17B5-654D-F7B1-C336-58393E172BD5}"/>
          </ac:spMkLst>
        </pc:spChg>
      </pc:sldChg>
      <pc:sldChg chg="addSp delSp modSp add mod">
        <pc:chgData name="Joanne Pledger (School of Engineering and Computing)" userId="dd7a373e-8b55-4712-b668-17a539ff0718" providerId="ADAL" clId="{1117A4F3-427F-4C09-A8C2-5C48DE3F74E2}" dt="2024-07-24T19:58:42.806" v="818" actId="20577"/>
        <pc:sldMkLst>
          <pc:docMk/>
          <pc:sldMk cId="1052481897" sldId="303"/>
        </pc:sldMkLst>
        <pc:spChg chg="mod">
          <ac:chgData name="Joanne Pledger (School of Engineering and Computing)" userId="dd7a373e-8b55-4712-b668-17a539ff0718" providerId="ADAL" clId="{1117A4F3-427F-4C09-A8C2-5C48DE3F74E2}" dt="2024-07-24T19:58:40.572" v="813" actId="20577"/>
          <ac:spMkLst>
            <pc:docMk/>
            <pc:sldMk cId="1052481897" sldId="303"/>
            <ac:spMk id="2" creationId="{6AB5CF4B-6EC4-A14D-702D-12683668219C}"/>
          </ac:spMkLst>
        </pc:spChg>
        <pc:spChg chg="mod">
          <ac:chgData name="Joanne Pledger (School of Engineering and Computing)" userId="dd7a373e-8b55-4712-b668-17a539ff0718" providerId="ADAL" clId="{1117A4F3-427F-4C09-A8C2-5C48DE3F74E2}" dt="2024-07-24T19:58:42.806" v="818" actId="20577"/>
          <ac:spMkLst>
            <pc:docMk/>
            <pc:sldMk cId="1052481897" sldId="303"/>
            <ac:spMk id="3" creationId="{15B458E0-EDC6-DC20-EB07-3D3277BF2E18}"/>
          </ac:spMkLst>
        </pc:spChg>
        <pc:spChg chg="mod">
          <ac:chgData name="Joanne Pledger (School of Engineering and Computing)" userId="dd7a373e-8b55-4712-b668-17a539ff0718" providerId="ADAL" clId="{1117A4F3-427F-4C09-A8C2-5C48DE3F74E2}" dt="2024-07-24T19:50:39.970" v="705"/>
          <ac:spMkLst>
            <pc:docMk/>
            <pc:sldMk cId="1052481897" sldId="303"/>
            <ac:spMk id="12" creationId="{E6A851A0-A9D4-9116-56B4-94BB1D9BA9B6}"/>
          </ac:spMkLst>
        </pc:spChg>
        <pc:spChg chg="mod">
          <ac:chgData name="Joanne Pledger (School of Engineering and Computing)" userId="dd7a373e-8b55-4712-b668-17a539ff0718" providerId="ADAL" clId="{1117A4F3-427F-4C09-A8C2-5C48DE3F74E2}" dt="2024-07-24T19:50:39.970" v="705"/>
          <ac:spMkLst>
            <pc:docMk/>
            <pc:sldMk cId="1052481897" sldId="303"/>
            <ac:spMk id="13" creationId="{034B382F-A985-C23E-067E-9A82CD53000A}"/>
          </ac:spMkLst>
        </pc:spChg>
        <pc:grpChg chg="add mod">
          <ac:chgData name="Joanne Pledger (School of Engineering and Computing)" userId="dd7a373e-8b55-4712-b668-17a539ff0718" providerId="ADAL" clId="{1117A4F3-427F-4C09-A8C2-5C48DE3F74E2}" dt="2024-07-24T19:50:43.137" v="706" actId="1076"/>
          <ac:grpSpMkLst>
            <pc:docMk/>
            <pc:sldMk cId="1052481897" sldId="303"/>
            <ac:grpSpMk id="6" creationId="{459135F3-4001-EEDE-7F47-9E523C0E3084}"/>
          </ac:grpSpMkLst>
        </pc:grpChg>
        <pc:grpChg chg="del">
          <ac:chgData name="Joanne Pledger (School of Engineering and Computing)" userId="dd7a373e-8b55-4712-b668-17a539ff0718" providerId="ADAL" clId="{1117A4F3-427F-4C09-A8C2-5C48DE3F74E2}" dt="2024-07-24T19:50:45.092" v="707" actId="478"/>
          <ac:grpSpMkLst>
            <pc:docMk/>
            <pc:sldMk cId="1052481897" sldId="303"/>
            <ac:grpSpMk id="7" creationId="{457BDC9A-2DC1-0841-BC45-B81744C4A599}"/>
          </ac:grpSpMkLst>
        </pc:grpChg>
        <pc:picChg chg="add mod modCrop">
          <ac:chgData name="Joanne Pledger (School of Engineering and Computing)" userId="dd7a373e-8b55-4712-b668-17a539ff0718" providerId="ADAL" clId="{1117A4F3-427F-4C09-A8C2-5C48DE3F74E2}" dt="2024-07-24T19:56:13.616" v="772" actId="732"/>
          <ac:picMkLst>
            <pc:docMk/>
            <pc:sldMk cId="1052481897" sldId="303"/>
            <ac:picMk id="4" creationId="{73454182-CBF1-2693-A0E7-AEF6DF52CC3F}"/>
          </ac:picMkLst>
        </pc:picChg>
        <pc:picChg chg="del">
          <ac:chgData name="Joanne Pledger (School of Engineering and Computing)" userId="dd7a373e-8b55-4712-b668-17a539ff0718" providerId="ADAL" clId="{1117A4F3-427F-4C09-A8C2-5C48DE3F74E2}" dt="2024-07-24T19:50:08.324" v="702" actId="478"/>
          <ac:picMkLst>
            <pc:docMk/>
            <pc:sldMk cId="1052481897" sldId="303"/>
            <ac:picMk id="5" creationId="{E0ECF075-7EB4-589C-E8FE-7AEAB08CAAEC}"/>
          </ac:picMkLst>
        </pc:picChg>
        <pc:picChg chg="mod">
          <ac:chgData name="Joanne Pledger (School of Engineering and Computing)" userId="dd7a373e-8b55-4712-b668-17a539ff0718" providerId="ADAL" clId="{1117A4F3-427F-4C09-A8C2-5C48DE3F74E2}" dt="2024-07-24T19:50:39.970" v="705"/>
          <ac:picMkLst>
            <pc:docMk/>
            <pc:sldMk cId="1052481897" sldId="303"/>
            <ac:picMk id="11" creationId="{0CF834AB-DA1E-3A18-5101-C5A12AF4EFC3}"/>
          </ac:picMkLst>
        </pc:picChg>
      </pc:sldChg>
      <pc:sldChg chg="addSp delSp modSp add mod">
        <pc:chgData name="Joanne Pledger (School of Engineering and Computing)" userId="dd7a373e-8b55-4712-b668-17a539ff0718" providerId="ADAL" clId="{1117A4F3-427F-4C09-A8C2-5C48DE3F74E2}" dt="2024-07-24T19:58:54.141" v="821" actId="1035"/>
        <pc:sldMkLst>
          <pc:docMk/>
          <pc:sldMk cId="889229092" sldId="304"/>
        </pc:sldMkLst>
        <pc:spChg chg="mod">
          <ac:chgData name="Joanne Pledger (School of Engineering and Computing)" userId="dd7a373e-8b55-4712-b668-17a539ff0718" providerId="ADAL" clId="{1117A4F3-427F-4C09-A8C2-5C48DE3F74E2}" dt="2024-07-24T19:51:46.539" v="718" actId="20577"/>
          <ac:spMkLst>
            <pc:docMk/>
            <pc:sldMk cId="889229092" sldId="304"/>
            <ac:spMk id="2" creationId="{6AB5CF4B-6EC4-A14D-702D-12683668219C}"/>
          </ac:spMkLst>
        </pc:spChg>
        <pc:spChg chg="mod">
          <ac:chgData name="Joanne Pledger (School of Engineering and Computing)" userId="dd7a373e-8b55-4712-b668-17a539ff0718" providerId="ADAL" clId="{1117A4F3-427F-4C09-A8C2-5C48DE3F74E2}" dt="2024-07-24T19:51:49.838" v="721" actId="20577"/>
          <ac:spMkLst>
            <pc:docMk/>
            <pc:sldMk cId="889229092" sldId="304"/>
            <ac:spMk id="3" creationId="{15B458E0-EDC6-DC20-EB07-3D3277BF2E18}"/>
          </ac:spMkLst>
        </pc:spChg>
        <pc:spChg chg="mod">
          <ac:chgData name="Joanne Pledger (School of Engineering and Computing)" userId="dd7a373e-8b55-4712-b668-17a539ff0718" providerId="ADAL" clId="{1117A4F3-427F-4C09-A8C2-5C48DE3F74E2}" dt="2024-07-24T19:51:57.844" v="722"/>
          <ac:spMkLst>
            <pc:docMk/>
            <pc:sldMk cId="889229092" sldId="304"/>
            <ac:spMk id="8" creationId="{C68B8EA8-3096-D460-26A8-F88E4B04D928}"/>
          </ac:spMkLst>
        </pc:spChg>
        <pc:spChg chg="mod">
          <ac:chgData name="Joanne Pledger (School of Engineering and Computing)" userId="dd7a373e-8b55-4712-b668-17a539ff0718" providerId="ADAL" clId="{1117A4F3-427F-4C09-A8C2-5C48DE3F74E2}" dt="2024-07-24T19:51:57.844" v="722"/>
          <ac:spMkLst>
            <pc:docMk/>
            <pc:sldMk cId="889229092" sldId="304"/>
            <ac:spMk id="9" creationId="{5FA17BEE-5F2F-7AD8-4CC5-06984213BF51}"/>
          </ac:spMkLst>
        </pc:spChg>
        <pc:grpChg chg="add mod">
          <ac:chgData name="Joanne Pledger (School of Engineering and Computing)" userId="dd7a373e-8b55-4712-b668-17a539ff0718" providerId="ADAL" clId="{1117A4F3-427F-4C09-A8C2-5C48DE3F74E2}" dt="2024-07-24T19:52:01.782" v="723" actId="1076"/>
          <ac:grpSpMkLst>
            <pc:docMk/>
            <pc:sldMk cId="889229092" sldId="304"/>
            <ac:grpSpMk id="5" creationId="{D523E225-24AC-6B07-AB41-3A28AEE2AB07}"/>
          </ac:grpSpMkLst>
        </pc:grpChg>
        <pc:grpChg chg="del">
          <ac:chgData name="Joanne Pledger (School of Engineering and Computing)" userId="dd7a373e-8b55-4712-b668-17a539ff0718" providerId="ADAL" clId="{1117A4F3-427F-4C09-A8C2-5C48DE3F74E2}" dt="2024-07-24T19:52:03.013" v="724" actId="478"/>
          <ac:grpSpMkLst>
            <pc:docMk/>
            <pc:sldMk cId="889229092" sldId="304"/>
            <ac:grpSpMk id="6" creationId="{459135F3-4001-EEDE-7F47-9E523C0E3084}"/>
          </ac:grpSpMkLst>
        </pc:grpChg>
        <pc:picChg chg="del">
          <ac:chgData name="Joanne Pledger (School of Engineering and Computing)" userId="dd7a373e-8b55-4712-b668-17a539ff0718" providerId="ADAL" clId="{1117A4F3-427F-4C09-A8C2-5C48DE3F74E2}" dt="2024-07-24T19:56:29.716" v="773" actId="478"/>
          <ac:picMkLst>
            <pc:docMk/>
            <pc:sldMk cId="889229092" sldId="304"/>
            <ac:picMk id="4" creationId="{73454182-CBF1-2693-A0E7-AEF6DF52CC3F}"/>
          </ac:picMkLst>
        </pc:picChg>
        <pc:picChg chg="mod">
          <ac:chgData name="Joanne Pledger (School of Engineering and Computing)" userId="dd7a373e-8b55-4712-b668-17a539ff0718" providerId="ADAL" clId="{1117A4F3-427F-4C09-A8C2-5C48DE3F74E2}" dt="2024-07-24T19:51:57.844" v="722"/>
          <ac:picMkLst>
            <pc:docMk/>
            <pc:sldMk cId="889229092" sldId="304"/>
            <ac:picMk id="7" creationId="{193CE474-C03B-2903-1629-E56ACF9C7B45}"/>
          </ac:picMkLst>
        </pc:picChg>
        <pc:picChg chg="add mod ord modCrop">
          <ac:chgData name="Joanne Pledger (School of Engineering and Computing)" userId="dd7a373e-8b55-4712-b668-17a539ff0718" providerId="ADAL" clId="{1117A4F3-427F-4C09-A8C2-5C48DE3F74E2}" dt="2024-07-24T19:58:54.141" v="821" actId="1035"/>
          <ac:picMkLst>
            <pc:docMk/>
            <pc:sldMk cId="889229092" sldId="304"/>
            <ac:picMk id="10" creationId="{C7107034-AA40-B11A-640D-C1C48C6C0F36}"/>
          </ac:picMkLst>
        </pc:picChg>
        <pc:picChg chg="add del mod">
          <ac:chgData name="Joanne Pledger (School of Engineering and Computing)" userId="dd7a373e-8b55-4712-b668-17a539ff0718" providerId="ADAL" clId="{1117A4F3-427F-4C09-A8C2-5C48DE3F74E2}" dt="2024-07-24T19:57:53.837" v="800" actId="478"/>
          <ac:picMkLst>
            <pc:docMk/>
            <pc:sldMk cId="889229092" sldId="304"/>
            <ac:picMk id="14" creationId="{E818B185-A62B-2456-ABC7-27046A5AA6FD}"/>
          </ac:picMkLst>
        </pc:picChg>
      </pc:sldChg>
      <pc:sldChg chg="modSp add mod">
        <pc:chgData name="Joanne Pledger (School of Engineering and Computing)" userId="dd7a373e-8b55-4712-b668-17a539ff0718" providerId="ADAL" clId="{1117A4F3-427F-4C09-A8C2-5C48DE3F74E2}" dt="2024-07-24T20:01:13.987" v="960" actId="207"/>
        <pc:sldMkLst>
          <pc:docMk/>
          <pc:sldMk cId="2313479267" sldId="305"/>
        </pc:sldMkLst>
        <pc:graphicFrameChg chg="modGraphic">
          <ac:chgData name="Joanne Pledger (School of Engineering and Computing)" userId="dd7a373e-8b55-4712-b668-17a539ff0718" providerId="ADAL" clId="{1117A4F3-427F-4C09-A8C2-5C48DE3F74E2}" dt="2024-07-24T20:01:13.987" v="960" actId="207"/>
          <ac:graphicFrameMkLst>
            <pc:docMk/>
            <pc:sldMk cId="2313479267" sldId="305"/>
            <ac:graphicFrameMk id="6" creationId="{68E5CFDA-063E-FC14-52E6-B5990E2C0BC3}"/>
          </ac:graphicFrameMkLst>
        </pc:graphicFrameChg>
      </pc:sldChg>
      <pc:sldChg chg="addSp delSp modSp add mod">
        <pc:chgData name="Joanne Pledger (School of Engineering and Computing)" userId="dd7a373e-8b55-4712-b668-17a539ff0718" providerId="ADAL" clId="{1117A4F3-427F-4C09-A8C2-5C48DE3F74E2}" dt="2024-07-24T20:02:59.317" v="1017" actId="692"/>
        <pc:sldMkLst>
          <pc:docMk/>
          <pc:sldMk cId="3320446563" sldId="306"/>
        </pc:sldMkLst>
        <pc:spChg chg="mod">
          <ac:chgData name="Joanne Pledger (School of Engineering and Computing)" userId="dd7a373e-8b55-4712-b668-17a539ff0718" providerId="ADAL" clId="{1117A4F3-427F-4C09-A8C2-5C48DE3F74E2}" dt="2024-07-24T20:01:31.844" v="1003" actId="1076"/>
          <ac:spMkLst>
            <pc:docMk/>
            <pc:sldMk cId="3320446563" sldId="306"/>
            <ac:spMk id="2" creationId="{6AB5CF4B-6EC4-A14D-702D-12683668219C}"/>
          </ac:spMkLst>
        </pc:spChg>
        <pc:spChg chg="mod">
          <ac:chgData name="Joanne Pledger (School of Engineering and Computing)" userId="dd7a373e-8b55-4712-b668-17a539ff0718" providerId="ADAL" clId="{1117A4F3-427F-4C09-A8C2-5C48DE3F74E2}" dt="2024-07-24T20:01:39.198" v="1005"/>
          <ac:spMkLst>
            <pc:docMk/>
            <pc:sldMk cId="3320446563" sldId="306"/>
            <ac:spMk id="5" creationId="{04078D81-F1EF-D208-330B-55209B3AFC92}"/>
          </ac:spMkLst>
        </pc:spChg>
        <pc:spChg chg="mod">
          <ac:chgData name="Joanne Pledger (School of Engineering and Computing)" userId="dd7a373e-8b55-4712-b668-17a539ff0718" providerId="ADAL" clId="{1117A4F3-427F-4C09-A8C2-5C48DE3F74E2}" dt="2024-07-24T20:01:39.198" v="1005"/>
          <ac:spMkLst>
            <pc:docMk/>
            <pc:sldMk cId="3320446563" sldId="306"/>
            <ac:spMk id="10" creationId="{F6DD66DA-A3FB-6520-F3BA-55274AE1A3A2}"/>
          </ac:spMkLst>
        </pc:spChg>
        <pc:spChg chg="mod">
          <ac:chgData name="Joanne Pledger (School of Engineering and Computing)" userId="dd7a373e-8b55-4712-b668-17a539ff0718" providerId="ADAL" clId="{1117A4F3-427F-4C09-A8C2-5C48DE3F74E2}" dt="2024-07-24T20:01:39.198" v="1005"/>
          <ac:spMkLst>
            <pc:docMk/>
            <pc:sldMk cId="3320446563" sldId="306"/>
            <ac:spMk id="11" creationId="{867C83DB-D2D9-67D4-2911-D9B16FBC775F}"/>
          </ac:spMkLst>
        </pc:spChg>
        <pc:spChg chg="mod">
          <ac:chgData name="Joanne Pledger (School of Engineering and Computing)" userId="dd7a373e-8b55-4712-b668-17a539ff0718" providerId="ADAL" clId="{1117A4F3-427F-4C09-A8C2-5C48DE3F74E2}" dt="2024-07-24T20:01:39.198" v="1005"/>
          <ac:spMkLst>
            <pc:docMk/>
            <pc:sldMk cId="3320446563" sldId="306"/>
            <ac:spMk id="12" creationId="{9305AB52-E12A-791F-CE58-F3EADABB8DD9}"/>
          </ac:spMkLst>
        </pc:spChg>
        <pc:spChg chg="mod">
          <ac:chgData name="Joanne Pledger (School of Engineering and Computing)" userId="dd7a373e-8b55-4712-b668-17a539ff0718" providerId="ADAL" clId="{1117A4F3-427F-4C09-A8C2-5C48DE3F74E2}" dt="2024-07-24T20:01:39.198" v="1005"/>
          <ac:spMkLst>
            <pc:docMk/>
            <pc:sldMk cId="3320446563" sldId="306"/>
            <ac:spMk id="13" creationId="{C54702F8-3E41-2AE4-AAAE-8BC5D9EB3F19}"/>
          </ac:spMkLst>
        </pc:spChg>
        <pc:spChg chg="mod">
          <ac:chgData name="Joanne Pledger (School of Engineering and Computing)" userId="dd7a373e-8b55-4712-b668-17a539ff0718" providerId="ADAL" clId="{1117A4F3-427F-4C09-A8C2-5C48DE3F74E2}" dt="2024-07-24T20:01:39.198" v="1005"/>
          <ac:spMkLst>
            <pc:docMk/>
            <pc:sldMk cId="3320446563" sldId="306"/>
            <ac:spMk id="14" creationId="{1F7EF441-4D35-50E3-5C69-E38690ED1F2C}"/>
          </ac:spMkLst>
        </pc:spChg>
        <pc:spChg chg="mod">
          <ac:chgData name="Joanne Pledger (School of Engineering and Computing)" userId="dd7a373e-8b55-4712-b668-17a539ff0718" providerId="ADAL" clId="{1117A4F3-427F-4C09-A8C2-5C48DE3F74E2}" dt="2024-07-24T20:01:39.198" v="1005"/>
          <ac:spMkLst>
            <pc:docMk/>
            <pc:sldMk cId="3320446563" sldId="306"/>
            <ac:spMk id="15" creationId="{66934F98-0D43-03B8-727A-3EBD20990338}"/>
          </ac:spMkLst>
        </pc:spChg>
        <pc:spChg chg="mod">
          <ac:chgData name="Joanne Pledger (School of Engineering and Computing)" userId="dd7a373e-8b55-4712-b668-17a539ff0718" providerId="ADAL" clId="{1117A4F3-427F-4C09-A8C2-5C48DE3F74E2}" dt="2024-07-24T20:02:10.511" v="1013" actId="14100"/>
          <ac:spMkLst>
            <pc:docMk/>
            <pc:sldMk cId="3320446563" sldId="306"/>
            <ac:spMk id="16" creationId="{399E8156-8CEA-763A-BE87-907966A227DF}"/>
          </ac:spMkLst>
        </pc:spChg>
        <pc:spChg chg="mod">
          <ac:chgData name="Joanne Pledger (School of Engineering and Computing)" userId="dd7a373e-8b55-4712-b668-17a539ff0718" providerId="ADAL" clId="{1117A4F3-427F-4C09-A8C2-5C48DE3F74E2}" dt="2024-07-24T20:02:08.871" v="1012" actId="14100"/>
          <ac:spMkLst>
            <pc:docMk/>
            <pc:sldMk cId="3320446563" sldId="306"/>
            <ac:spMk id="17" creationId="{5AEA9723-9EB9-7A23-597D-5E5457B1F6F3}"/>
          </ac:spMkLst>
        </pc:spChg>
        <pc:spChg chg="mod">
          <ac:chgData name="Joanne Pledger (School of Engineering and Computing)" userId="dd7a373e-8b55-4712-b668-17a539ff0718" providerId="ADAL" clId="{1117A4F3-427F-4C09-A8C2-5C48DE3F74E2}" dt="2024-07-24T20:01:39.198" v="1005"/>
          <ac:spMkLst>
            <pc:docMk/>
            <pc:sldMk cId="3320446563" sldId="306"/>
            <ac:spMk id="18" creationId="{BE64F045-5FF0-2FAF-7FF9-F8D9F2C26300}"/>
          </ac:spMkLst>
        </pc:spChg>
        <pc:spChg chg="mod">
          <ac:chgData name="Joanne Pledger (School of Engineering and Computing)" userId="dd7a373e-8b55-4712-b668-17a539ff0718" providerId="ADAL" clId="{1117A4F3-427F-4C09-A8C2-5C48DE3F74E2}" dt="2024-07-24T20:01:39.198" v="1005"/>
          <ac:spMkLst>
            <pc:docMk/>
            <pc:sldMk cId="3320446563" sldId="306"/>
            <ac:spMk id="19" creationId="{EB9A03AD-DEA6-BDD9-9452-404452BEC765}"/>
          </ac:spMkLst>
        </pc:spChg>
        <pc:spChg chg="mod">
          <ac:chgData name="Joanne Pledger (School of Engineering and Computing)" userId="dd7a373e-8b55-4712-b668-17a539ff0718" providerId="ADAL" clId="{1117A4F3-427F-4C09-A8C2-5C48DE3F74E2}" dt="2024-07-24T20:01:39.198" v="1005"/>
          <ac:spMkLst>
            <pc:docMk/>
            <pc:sldMk cId="3320446563" sldId="306"/>
            <ac:spMk id="20" creationId="{BD2AED9E-BB3F-BA49-0433-8D3F7EB47A16}"/>
          </ac:spMkLst>
        </pc:spChg>
        <pc:spChg chg="mod">
          <ac:chgData name="Joanne Pledger (School of Engineering and Computing)" userId="dd7a373e-8b55-4712-b668-17a539ff0718" providerId="ADAL" clId="{1117A4F3-427F-4C09-A8C2-5C48DE3F74E2}" dt="2024-07-24T20:01:39.198" v="1005"/>
          <ac:spMkLst>
            <pc:docMk/>
            <pc:sldMk cId="3320446563" sldId="306"/>
            <ac:spMk id="21" creationId="{190C9591-F17D-8E79-42A8-D8B3B0DB0C31}"/>
          </ac:spMkLst>
        </pc:spChg>
        <pc:spChg chg="mod">
          <ac:chgData name="Joanne Pledger (School of Engineering and Computing)" userId="dd7a373e-8b55-4712-b668-17a539ff0718" providerId="ADAL" clId="{1117A4F3-427F-4C09-A8C2-5C48DE3F74E2}" dt="2024-07-24T20:01:39.198" v="1005"/>
          <ac:spMkLst>
            <pc:docMk/>
            <pc:sldMk cId="3320446563" sldId="306"/>
            <ac:spMk id="22" creationId="{F2E281FB-6CC4-7B44-6135-E72B518FB798}"/>
          </ac:spMkLst>
        </pc:spChg>
        <pc:spChg chg="mod">
          <ac:chgData name="Joanne Pledger (School of Engineering and Computing)" userId="dd7a373e-8b55-4712-b668-17a539ff0718" providerId="ADAL" clId="{1117A4F3-427F-4C09-A8C2-5C48DE3F74E2}" dt="2024-07-24T20:01:39.198" v="1005"/>
          <ac:spMkLst>
            <pc:docMk/>
            <pc:sldMk cId="3320446563" sldId="306"/>
            <ac:spMk id="23" creationId="{461F5BAF-1CB8-658E-71D4-338422E5A451}"/>
          </ac:spMkLst>
        </pc:spChg>
        <pc:grpChg chg="add mod">
          <ac:chgData name="Joanne Pledger (School of Engineering and Computing)" userId="dd7a373e-8b55-4712-b668-17a539ff0718" providerId="ADAL" clId="{1117A4F3-427F-4C09-A8C2-5C48DE3F74E2}" dt="2024-07-24T20:01:56.757" v="1011" actId="1076"/>
          <ac:grpSpMkLst>
            <pc:docMk/>
            <pc:sldMk cId="3320446563" sldId="306"/>
            <ac:grpSpMk id="3" creationId="{35342173-BFE6-D967-F19E-8F1C2850B738}"/>
          </ac:grpSpMkLst>
        </pc:grpChg>
        <pc:grpChg chg="mod">
          <ac:chgData name="Joanne Pledger (School of Engineering and Computing)" userId="dd7a373e-8b55-4712-b668-17a539ff0718" providerId="ADAL" clId="{1117A4F3-427F-4C09-A8C2-5C48DE3F74E2}" dt="2024-07-24T20:01:39.198" v="1005"/>
          <ac:grpSpMkLst>
            <pc:docMk/>
            <pc:sldMk cId="3320446563" sldId="306"/>
            <ac:grpSpMk id="4" creationId="{03D23AF1-ECF1-3AD6-FBFA-D2FCABC908B2}"/>
          </ac:grpSpMkLst>
        </pc:grpChg>
        <pc:graphicFrameChg chg="del">
          <ac:chgData name="Joanne Pledger (School of Engineering and Computing)" userId="dd7a373e-8b55-4712-b668-17a539ff0718" providerId="ADAL" clId="{1117A4F3-427F-4C09-A8C2-5C48DE3F74E2}" dt="2024-07-24T20:01:34.929" v="1004" actId="478"/>
          <ac:graphicFrameMkLst>
            <pc:docMk/>
            <pc:sldMk cId="3320446563" sldId="306"/>
            <ac:graphicFrameMk id="6" creationId="{68E5CFDA-063E-FC14-52E6-B5990E2C0BC3}"/>
          </ac:graphicFrameMkLst>
        </pc:graphicFrameChg>
        <pc:graphicFrameChg chg="mod">
          <ac:chgData name="Joanne Pledger (School of Engineering and Computing)" userId="dd7a373e-8b55-4712-b668-17a539ff0718" providerId="ADAL" clId="{1117A4F3-427F-4C09-A8C2-5C48DE3F74E2}" dt="2024-07-24T20:02:59.317" v="1017" actId="692"/>
          <ac:graphicFrameMkLst>
            <pc:docMk/>
            <pc:sldMk cId="3320446563" sldId="306"/>
            <ac:graphicFrameMk id="7" creationId="{2D6A6A92-B708-CD6F-33B8-EF0E2408376A}"/>
          </ac:graphicFrameMkLst>
        </pc:graphicFrameChg>
        <pc:cxnChg chg="mod">
          <ac:chgData name="Joanne Pledger (School of Engineering and Computing)" userId="dd7a373e-8b55-4712-b668-17a539ff0718" providerId="ADAL" clId="{1117A4F3-427F-4C09-A8C2-5C48DE3F74E2}" dt="2024-07-24T20:01:39.198" v="1005"/>
          <ac:cxnSpMkLst>
            <pc:docMk/>
            <pc:sldMk cId="3320446563" sldId="306"/>
            <ac:cxnSpMk id="8" creationId="{0F50ECA0-82F3-50D0-8418-75F1DC3C8390}"/>
          </ac:cxnSpMkLst>
        </pc:cxnChg>
        <pc:cxnChg chg="mod">
          <ac:chgData name="Joanne Pledger (School of Engineering and Computing)" userId="dd7a373e-8b55-4712-b668-17a539ff0718" providerId="ADAL" clId="{1117A4F3-427F-4C09-A8C2-5C48DE3F74E2}" dt="2024-07-24T20:01:39.198" v="1005"/>
          <ac:cxnSpMkLst>
            <pc:docMk/>
            <pc:sldMk cId="3320446563" sldId="306"/>
            <ac:cxnSpMk id="9" creationId="{BD1261AF-FAC3-4036-8837-2C8679ED0F46}"/>
          </ac:cxnSpMkLst>
        </pc:cxnChg>
      </pc:sldChg>
    </pc:docChg>
  </pc:docChgLst>
  <pc:docChgLst>
    <pc:chgData name="Joanne Pledger (School of Engineering and Computing)" userId="dd7a373e-8b55-4712-b668-17a539ff0718" providerId="ADAL" clId="{604E3051-6CFC-46FB-B205-B50B784EC24D}"/>
    <pc:docChg chg="addSld modSld sldOrd">
      <pc:chgData name="Joanne Pledger (School of Engineering and Computing)" userId="dd7a373e-8b55-4712-b668-17a539ff0718" providerId="ADAL" clId="{604E3051-6CFC-46FB-B205-B50B784EC24D}" dt="2024-10-08T12:48:14.445" v="6"/>
      <pc:docMkLst>
        <pc:docMk/>
      </pc:docMkLst>
      <pc:sldChg chg="modSp add mod ord">
        <pc:chgData name="Joanne Pledger (School of Engineering and Computing)" userId="dd7a373e-8b55-4712-b668-17a539ff0718" providerId="ADAL" clId="{604E3051-6CFC-46FB-B205-B50B784EC24D}" dt="2024-10-08T12:48:14.445" v="6"/>
        <pc:sldMkLst>
          <pc:docMk/>
          <pc:sldMk cId="3358649870" sldId="313"/>
        </pc:sldMkLst>
        <pc:graphicFrameChg chg="mod">
          <ac:chgData name="Joanne Pledger (School of Engineering and Computing)" userId="dd7a373e-8b55-4712-b668-17a539ff0718" providerId="ADAL" clId="{604E3051-6CFC-46FB-B205-B50B784EC24D}" dt="2024-10-08T12:48:07.133" v="4" actId="2085"/>
          <ac:graphicFrameMkLst>
            <pc:docMk/>
            <pc:sldMk cId="3358649870" sldId="313"/>
            <ac:graphicFrameMk id="7" creationId="{2D6A6A92-B708-CD6F-33B8-EF0E2408376A}"/>
          </ac:graphicFrameMkLst>
        </pc:graphicFrameChg>
      </pc:sldChg>
    </pc:docChg>
  </pc:docChgLst>
  <pc:docChgLst>
    <pc:chgData name="Joanne Pledger" userId="dd7a373e-8b55-4712-b668-17a539ff0718" providerId="ADAL" clId="{604E3051-6CFC-46FB-B205-B50B784EC24D}"/>
    <pc:docChg chg="custSel addSld modSld">
      <pc:chgData name="Joanne Pledger" userId="dd7a373e-8b55-4712-b668-17a539ff0718" providerId="ADAL" clId="{604E3051-6CFC-46FB-B205-B50B784EC24D}" dt="2024-09-18T16:39:45.886" v="511" actId="20577"/>
      <pc:docMkLst>
        <pc:docMk/>
      </pc:docMkLst>
      <pc:sldChg chg="addSp delSp modSp add mod">
        <pc:chgData name="Joanne Pledger" userId="dd7a373e-8b55-4712-b668-17a539ff0718" providerId="ADAL" clId="{604E3051-6CFC-46FB-B205-B50B784EC24D}" dt="2024-09-18T16:39:45.886" v="511" actId="20577"/>
        <pc:sldMkLst>
          <pc:docMk/>
          <pc:sldMk cId="2858579497" sldId="312"/>
        </pc:sldMkLst>
        <pc:spChg chg="mod">
          <ac:chgData name="Joanne Pledger" userId="dd7a373e-8b55-4712-b668-17a539ff0718" providerId="ADAL" clId="{604E3051-6CFC-46FB-B205-B50B784EC24D}" dt="2024-09-18T16:39:45.886" v="511" actId="20577"/>
          <ac:spMkLst>
            <pc:docMk/>
            <pc:sldMk cId="2858579497" sldId="312"/>
            <ac:spMk id="2" creationId="{EA9978BF-554B-A8F5-ED1F-0E4B17D58277}"/>
          </ac:spMkLst>
        </pc:spChg>
        <pc:spChg chg="add del mod">
          <ac:chgData name="Joanne Pledger" userId="dd7a373e-8b55-4712-b668-17a539ff0718" providerId="ADAL" clId="{604E3051-6CFC-46FB-B205-B50B784EC24D}" dt="2024-09-18T16:33:56.178" v="5" actId="1076"/>
          <ac:spMkLst>
            <pc:docMk/>
            <pc:sldMk cId="2858579497" sldId="312"/>
            <ac:spMk id="3" creationId="{60C1E886-8442-D97C-E5A3-FEC2A94C6BA3}"/>
          </ac:spMkLst>
        </pc:spChg>
        <pc:spChg chg="add del">
          <ac:chgData name="Joanne Pledger" userId="dd7a373e-8b55-4712-b668-17a539ff0718" providerId="ADAL" clId="{604E3051-6CFC-46FB-B205-B50B784EC24D}" dt="2024-09-18T16:33:53.939" v="4" actId="478"/>
          <ac:spMkLst>
            <pc:docMk/>
            <pc:sldMk cId="2858579497" sldId="312"/>
            <ac:spMk id="4" creationId="{530C2E47-B1F0-D766-00A3-31F15C75D8FC}"/>
          </ac:spMkLst>
        </pc:spChg>
        <pc:spChg chg="del">
          <ac:chgData name="Joanne Pledger" userId="dd7a373e-8b55-4712-b668-17a539ff0718" providerId="ADAL" clId="{604E3051-6CFC-46FB-B205-B50B784EC24D}" dt="2024-09-18T16:35:42.618" v="138" actId="478"/>
          <ac:spMkLst>
            <pc:docMk/>
            <pc:sldMk cId="2858579497" sldId="312"/>
            <ac:spMk id="6" creationId="{A5EA55D3-F17B-A589-0442-5784644DE5EF}"/>
          </ac:spMkLst>
        </pc:spChg>
        <pc:picChg chg="del">
          <ac:chgData name="Joanne Pledger" userId="dd7a373e-8b55-4712-b668-17a539ff0718" providerId="ADAL" clId="{604E3051-6CFC-46FB-B205-B50B784EC24D}" dt="2024-09-18T16:35:41.018" v="137" actId="478"/>
          <ac:picMkLst>
            <pc:docMk/>
            <pc:sldMk cId="2858579497" sldId="312"/>
            <ac:picMk id="1028" creationId="{65DD773B-4D73-6A34-65F6-AB0E40346584}"/>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noFill/>
              <a:round/>
            </a:ln>
            <a:effectLst/>
          </c:spPr>
          <c:marker>
            <c:symbol val="circle"/>
            <c:size val="5"/>
            <c:spPr>
              <a:noFill/>
              <a:ln w="9525">
                <a:noFill/>
              </a:ln>
              <a:effectLst/>
            </c:spPr>
          </c:marker>
          <c:xVal>
            <c:strRef>
              <c:f>Sheet1!$A$1:$A$7</c:f>
              <c:strCache>
                <c:ptCount val="7"/>
                <c:pt idx="0">
                  <c:v>6</c:v>
                </c:pt>
                <c:pt idx="1">
                  <c:v>8</c:v>
                </c:pt>
                <c:pt idx="2">
                  <c:v>10</c:v>
                </c:pt>
                <c:pt idx="3">
                  <c:v>12</c:v>
                </c:pt>
                <c:pt idx="4">
                  <c:v>14</c:v>
                </c:pt>
                <c:pt idx="5">
                  <c:v>16</c:v>
                </c:pt>
                <c:pt idx="6">
                  <c:v>18</c:v>
                </c:pt>
              </c:strCache>
            </c:strRef>
          </c:xVal>
          <c:yVal>
            <c:numRef>
              <c:f>Sheet1!$B$1:$B$7</c:f>
              <c:numCache>
                <c:formatCode>General</c:formatCode>
                <c:ptCount val="7"/>
                <c:pt idx="0">
                  <c:v>30</c:v>
                </c:pt>
                <c:pt idx="1">
                  <c:v>16</c:v>
                </c:pt>
                <c:pt idx="2">
                  <c:v>5</c:v>
                </c:pt>
                <c:pt idx="3">
                  <c:v>1</c:v>
                </c:pt>
                <c:pt idx="4">
                  <c:v>5</c:v>
                </c:pt>
                <c:pt idx="5">
                  <c:v>16</c:v>
                </c:pt>
                <c:pt idx="6">
                  <c:v>30</c:v>
                </c:pt>
              </c:numCache>
            </c:numRef>
          </c:yVal>
          <c:smooth val="1"/>
          <c:extLst>
            <c:ext xmlns:c16="http://schemas.microsoft.com/office/drawing/2014/chart" uri="{C3380CC4-5D6E-409C-BE32-E72D297353CC}">
              <c16:uniqueId val="{00000000-2CF7-46D5-96C5-5ECD4ADAC507}"/>
            </c:ext>
          </c:extLst>
        </c:ser>
        <c:dLbls>
          <c:showLegendKey val="0"/>
          <c:showVal val="0"/>
          <c:showCatName val="0"/>
          <c:showSerName val="0"/>
          <c:showPercent val="0"/>
          <c:showBubbleSize val="0"/>
        </c:dLbls>
        <c:axId val="1528505359"/>
        <c:axId val="1528609519"/>
      </c:scatterChart>
      <c:valAx>
        <c:axId val="1528505359"/>
        <c:scaling>
          <c:orientation val="minMax"/>
        </c:scaling>
        <c:delete val="1"/>
        <c:axPos val="b"/>
        <c:majorGridlines>
          <c:spPr>
            <a:ln w="9525" cap="flat" cmpd="sng" algn="ctr">
              <a:solidFill>
                <a:schemeClr val="tx1">
                  <a:lumMod val="50000"/>
                </a:schemeClr>
              </a:solidFill>
              <a:round/>
            </a:ln>
            <a:effectLst/>
          </c:spPr>
        </c:majorGridlines>
        <c:numFmt formatCode="[$-409]h:mm\ AM/PM;@" sourceLinked="0"/>
        <c:majorTickMark val="out"/>
        <c:minorTickMark val="none"/>
        <c:tickLblPos val="nextTo"/>
        <c:crossAx val="1528609519"/>
        <c:crosses val="autoZero"/>
        <c:crossBetween val="midCat"/>
      </c:valAx>
      <c:valAx>
        <c:axId val="1528609519"/>
        <c:scaling>
          <c:orientation val="minMax"/>
        </c:scaling>
        <c:delete val="1"/>
        <c:axPos val="l"/>
        <c:majorGridlines>
          <c:spPr>
            <a:ln w="9525" cap="flat" cmpd="sng" algn="ctr">
              <a:solidFill>
                <a:schemeClr val="tx1">
                  <a:lumMod val="50000"/>
                </a:schemeClr>
              </a:solidFill>
              <a:round/>
            </a:ln>
            <a:effectLst/>
          </c:spPr>
        </c:majorGridlines>
        <c:numFmt formatCode="General" sourceLinked="1"/>
        <c:majorTickMark val="out"/>
        <c:minorTickMark val="none"/>
        <c:tickLblPos val="nextTo"/>
        <c:crossAx val="152850535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rgbClr val="C00000"/>
              </a:solidFill>
              <a:round/>
            </a:ln>
            <a:effectLst/>
          </c:spPr>
          <c:marker>
            <c:symbol val="circle"/>
            <c:size val="5"/>
            <c:spPr>
              <a:solidFill>
                <a:schemeClr val="tx1"/>
              </a:solidFill>
              <a:ln w="9525">
                <a:solidFill>
                  <a:srgbClr val="C00000"/>
                </a:solidFill>
              </a:ln>
              <a:effectLst/>
            </c:spPr>
          </c:marker>
          <c:xVal>
            <c:strRef>
              <c:f>Sheet1!$A$1:$A$7</c:f>
              <c:strCache>
                <c:ptCount val="7"/>
                <c:pt idx="0">
                  <c:v>6</c:v>
                </c:pt>
                <c:pt idx="1">
                  <c:v>8</c:v>
                </c:pt>
                <c:pt idx="2">
                  <c:v>10</c:v>
                </c:pt>
                <c:pt idx="3">
                  <c:v>12</c:v>
                </c:pt>
                <c:pt idx="4">
                  <c:v>14</c:v>
                </c:pt>
                <c:pt idx="5">
                  <c:v>16</c:v>
                </c:pt>
                <c:pt idx="6">
                  <c:v>18</c:v>
                </c:pt>
              </c:strCache>
            </c:strRef>
          </c:xVal>
          <c:yVal>
            <c:numRef>
              <c:f>Sheet1!$B$1:$B$7</c:f>
              <c:numCache>
                <c:formatCode>General</c:formatCode>
                <c:ptCount val="7"/>
                <c:pt idx="0">
                  <c:v>30</c:v>
                </c:pt>
                <c:pt idx="1">
                  <c:v>16</c:v>
                </c:pt>
                <c:pt idx="2">
                  <c:v>5</c:v>
                </c:pt>
                <c:pt idx="3">
                  <c:v>1</c:v>
                </c:pt>
                <c:pt idx="4">
                  <c:v>5</c:v>
                </c:pt>
                <c:pt idx="5">
                  <c:v>16</c:v>
                </c:pt>
                <c:pt idx="6">
                  <c:v>30</c:v>
                </c:pt>
              </c:numCache>
            </c:numRef>
          </c:yVal>
          <c:smooth val="1"/>
          <c:extLst>
            <c:ext xmlns:c16="http://schemas.microsoft.com/office/drawing/2014/chart" uri="{C3380CC4-5D6E-409C-BE32-E72D297353CC}">
              <c16:uniqueId val="{00000000-2CF7-46D5-96C5-5ECD4ADAC507}"/>
            </c:ext>
          </c:extLst>
        </c:ser>
        <c:dLbls>
          <c:showLegendKey val="0"/>
          <c:showVal val="0"/>
          <c:showCatName val="0"/>
          <c:showSerName val="0"/>
          <c:showPercent val="0"/>
          <c:showBubbleSize val="0"/>
        </c:dLbls>
        <c:axId val="1528505359"/>
        <c:axId val="1528609519"/>
      </c:scatterChart>
      <c:valAx>
        <c:axId val="1528505359"/>
        <c:scaling>
          <c:orientation val="minMax"/>
        </c:scaling>
        <c:delete val="1"/>
        <c:axPos val="b"/>
        <c:majorGridlines>
          <c:spPr>
            <a:ln w="9525" cap="flat" cmpd="sng" algn="ctr">
              <a:solidFill>
                <a:schemeClr val="tx1">
                  <a:lumMod val="50000"/>
                </a:schemeClr>
              </a:solidFill>
              <a:round/>
            </a:ln>
            <a:effectLst/>
          </c:spPr>
        </c:majorGridlines>
        <c:numFmt formatCode="[$-409]h:mm\ AM/PM;@" sourceLinked="0"/>
        <c:majorTickMark val="out"/>
        <c:minorTickMark val="none"/>
        <c:tickLblPos val="nextTo"/>
        <c:crossAx val="1528609519"/>
        <c:crosses val="autoZero"/>
        <c:crossBetween val="midCat"/>
      </c:valAx>
      <c:valAx>
        <c:axId val="1528609519"/>
        <c:scaling>
          <c:orientation val="minMax"/>
        </c:scaling>
        <c:delete val="1"/>
        <c:axPos val="l"/>
        <c:majorGridlines>
          <c:spPr>
            <a:ln w="9525" cap="flat" cmpd="sng" algn="ctr">
              <a:solidFill>
                <a:schemeClr val="tx1">
                  <a:lumMod val="50000"/>
                </a:schemeClr>
              </a:solidFill>
              <a:round/>
            </a:ln>
            <a:effectLst/>
          </c:spPr>
        </c:majorGridlines>
        <c:numFmt formatCode="General" sourceLinked="1"/>
        <c:majorTickMark val="out"/>
        <c:minorTickMark val="none"/>
        <c:tickLblPos val="nextTo"/>
        <c:crossAx val="152850535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62CDE9-3699-4BBF-9655-D13353D01150}" type="datetimeFigureOut">
              <a:rPr lang="en-GB" smtClean="0"/>
              <a:t>08/10/2024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79DA87-ED36-4120-8FB6-BD598607FB15}" type="slidenum">
              <a:rPr lang="en-GB" smtClean="0"/>
              <a:t>‹#›</a:t>
            </a:fld>
            <a:endParaRPr lang="en-GB"/>
          </a:p>
        </p:txBody>
      </p:sp>
    </p:spTree>
    <p:extLst>
      <p:ext uri="{BB962C8B-B14F-4D97-AF65-F5344CB8AC3E}">
        <p14:creationId xmlns:p14="http://schemas.microsoft.com/office/powerpoint/2010/main" val="220813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sawebb.org/images/archive/category/solarsyste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79DA87-ED36-4120-8FB6-BD598607FB15}" type="slidenum">
              <a:rPr lang="en-GB" smtClean="0"/>
              <a:t>3</a:t>
            </a:fld>
            <a:endParaRPr lang="en-GB"/>
          </a:p>
        </p:txBody>
      </p:sp>
    </p:spTree>
    <p:extLst>
      <p:ext uri="{BB962C8B-B14F-4D97-AF65-F5344CB8AC3E}">
        <p14:creationId xmlns:p14="http://schemas.microsoft.com/office/powerpoint/2010/main" val="3214273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 of the </a:t>
            </a:r>
            <a:r>
              <a:rPr lang="en-GB"/>
              <a:t>Solar System from Webb here: </a:t>
            </a:r>
            <a:r>
              <a:rPr lang="en-GB">
                <a:hlinkClick r:id="rId3"/>
              </a:rPr>
              <a:t>Image Archive: Solar System |ESA/Webb (esawebb.org)</a:t>
            </a:r>
            <a:r>
              <a:rPr lang="en-GB"/>
              <a:t> </a:t>
            </a:r>
            <a:endParaRPr lang="en-GB" dirty="0"/>
          </a:p>
        </p:txBody>
      </p:sp>
      <p:sp>
        <p:nvSpPr>
          <p:cNvPr id="4" name="Slide Number Placeholder 3"/>
          <p:cNvSpPr>
            <a:spLocks noGrp="1"/>
          </p:cNvSpPr>
          <p:nvPr>
            <p:ph type="sldNum" sz="quarter" idx="5"/>
          </p:nvPr>
        </p:nvSpPr>
        <p:spPr/>
        <p:txBody>
          <a:bodyPr/>
          <a:lstStyle/>
          <a:p>
            <a:fld id="{94BD7F72-E1A4-4989-B677-EF08158FED5C}" type="slidenum">
              <a:rPr lang="en-GB" smtClean="0"/>
              <a:t>18</a:t>
            </a:fld>
            <a:endParaRPr lang="en-GB"/>
          </a:p>
        </p:txBody>
      </p:sp>
    </p:spTree>
    <p:extLst>
      <p:ext uri="{BB962C8B-B14F-4D97-AF65-F5344CB8AC3E}">
        <p14:creationId xmlns:p14="http://schemas.microsoft.com/office/powerpoint/2010/main" val="1324987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UCLan Title Red">
    <p:bg>
      <p:bgPr>
        <a:solidFill>
          <a:srgbClr val="AE001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6690" y="2132949"/>
            <a:ext cx="4358427" cy="1163391"/>
          </a:xfrm>
        </p:spPr>
        <p:txBody>
          <a:bodyPr lIns="0" tIns="0" rIns="0" bIns="0" anchor="t" anchorCtr="0">
            <a:noAutofit/>
          </a:bodyPr>
          <a:lstStyle>
            <a:lvl1pPr algn="l">
              <a:lnSpc>
                <a:spcPct val="90000"/>
              </a:lnSpc>
              <a:defRPr sz="3200" b="1" i="0" baseline="0">
                <a:solidFill>
                  <a:srgbClr val="FFFFFF"/>
                </a:solidFill>
                <a:latin typeface="Avenir Next LT Pro" panose="020B0504020202020204" pitchFamily="34" charset="0"/>
                <a:cs typeface="Avenir Next LT Pro" panose="020B0504020202020204" pitchFamily="34" charset="0"/>
              </a:defRPr>
            </a:lvl1pPr>
          </a:lstStyle>
          <a:p>
            <a:r>
              <a:rPr lang="en-US" dirty="0"/>
              <a:t>Presentation titles should be concise</a:t>
            </a:r>
          </a:p>
        </p:txBody>
      </p:sp>
      <p:sp>
        <p:nvSpPr>
          <p:cNvPr id="3" name="Subtitle 2"/>
          <p:cNvSpPr>
            <a:spLocks noGrp="1"/>
          </p:cNvSpPr>
          <p:nvPr>
            <p:ph type="subTitle" idx="1" hasCustomPrompt="1"/>
          </p:nvPr>
        </p:nvSpPr>
        <p:spPr>
          <a:xfrm>
            <a:off x="1156690" y="3296341"/>
            <a:ext cx="3652092" cy="727843"/>
          </a:xfrm>
        </p:spPr>
        <p:txBody>
          <a:bodyPr lIns="0" tIns="0" rIns="0" bIns="0" anchor="t" anchorCtr="0">
            <a:noAutofit/>
          </a:bodyPr>
          <a:lstStyle>
            <a:lvl1pPr marL="0" indent="0" algn="l">
              <a:lnSpc>
                <a:spcPct val="100000"/>
              </a:lnSpc>
              <a:buNone/>
              <a:defRPr sz="1800" baseline="0">
                <a:solidFill>
                  <a:srgbClr val="FFFFFF"/>
                </a:solidFill>
                <a:latin typeface="Avenir Next LT Pro" panose="020B0504020202020204" pitchFamily="34" charset="0"/>
                <a:cs typeface="Avenir Next LT Pro" panose="020B05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subtitles should support the main title</a:t>
            </a:r>
          </a:p>
        </p:txBody>
      </p:sp>
      <p:sp>
        <p:nvSpPr>
          <p:cNvPr id="8" name="TextBox 7"/>
          <p:cNvSpPr txBox="1"/>
          <p:nvPr userDrawn="1"/>
        </p:nvSpPr>
        <p:spPr>
          <a:xfrm>
            <a:off x="1156690" y="4516505"/>
            <a:ext cx="3974024" cy="369332"/>
          </a:xfrm>
          <a:prstGeom prst="rect">
            <a:avLst/>
          </a:prstGeom>
          <a:noFill/>
        </p:spPr>
        <p:txBody>
          <a:bodyPr wrap="square" lIns="0" tIns="0" rIns="0" bIns="0" rtlCol="0">
            <a:noAutofit/>
          </a:bodyPr>
          <a:lstStyle/>
          <a:p>
            <a:r>
              <a:rPr lang="en-US" sz="1150" dirty="0">
                <a:solidFill>
                  <a:srgbClr val="FFFFFF"/>
                </a:solidFill>
                <a:latin typeface="Avenir Next Medium"/>
                <a:cs typeface="Avenir Next Medium"/>
              </a:rPr>
              <a:t>Where opportunity creates success</a:t>
            </a:r>
          </a:p>
        </p:txBody>
      </p:sp>
      <p:pic>
        <p:nvPicPr>
          <p:cNvPr id="9" name="Picture 8" descr="UCLan_logo_revers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894" y="471537"/>
            <a:ext cx="2744603" cy="891231"/>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UCLan Table">
    <p:bg>
      <p:bgPr>
        <a:solidFill>
          <a:srgbClr val="E3E5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0127" y="121296"/>
            <a:ext cx="6384680" cy="642468"/>
          </a:xfrm>
        </p:spPr>
        <p:txBody>
          <a:bodyPr lIns="0" tIns="0" rIns="0" bIns="0" anchor="b" anchorCtr="0">
            <a:noAutofit/>
          </a:bodyPr>
          <a:lstStyle>
            <a:lvl1pPr algn="l">
              <a:lnSpc>
                <a:spcPct val="90000"/>
              </a:lnSpc>
              <a:defRPr sz="2000" b="1" baseline="0">
                <a:solidFill>
                  <a:srgbClr val="34516C"/>
                </a:solidFill>
                <a:latin typeface="Avenir Next LT Pro" panose="020B0504020202020204" pitchFamily="34" charset="0"/>
                <a:cs typeface="Avenir Next LT Pro" panose="020B0504020202020204" pitchFamily="34" charset="0"/>
              </a:defRPr>
            </a:lvl1pPr>
          </a:lstStyle>
          <a:p>
            <a:r>
              <a:rPr lang="en-US" dirty="0"/>
              <a:t>Slide titles should be clear and captivating</a:t>
            </a:r>
          </a:p>
        </p:txBody>
      </p:sp>
      <p:pic>
        <p:nvPicPr>
          <p:cNvPr id="10" name="Picture 9" descr="UCLan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9647" y="286335"/>
            <a:ext cx="1360407" cy="441754"/>
          </a:xfrm>
          <a:prstGeom prst="rect">
            <a:avLst/>
          </a:prstGeom>
        </p:spPr>
      </p:pic>
      <p:graphicFrame>
        <p:nvGraphicFramePr>
          <p:cNvPr id="6" name="Table 5"/>
          <p:cNvGraphicFramePr>
            <a:graphicFrameLocks noGrp="1"/>
          </p:cNvGraphicFramePr>
          <p:nvPr userDrawn="1">
            <p:extLst>
              <p:ext uri="{D42A27DB-BD31-4B8C-83A1-F6EECF244321}">
                <p14:modId xmlns:p14="http://schemas.microsoft.com/office/powerpoint/2010/main" val="577816273"/>
              </p:ext>
            </p:extLst>
          </p:nvPr>
        </p:nvGraphicFramePr>
        <p:xfrm>
          <a:off x="650124" y="1320036"/>
          <a:ext cx="7771980" cy="2688200"/>
        </p:xfrm>
        <a:graphic>
          <a:graphicData uri="http://schemas.openxmlformats.org/drawingml/2006/table">
            <a:tbl>
              <a:tblPr firstRow="1" bandRow="1">
                <a:tableStyleId>{073A0DAA-6AF3-43AB-8588-CEC1D06C72B9}</a:tableStyleId>
              </a:tblPr>
              <a:tblGrid>
                <a:gridCol w="1295330">
                  <a:extLst>
                    <a:ext uri="{9D8B030D-6E8A-4147-A177-3AD203B41FA5}">
                      <a16:colId xmlns:a16="http://schemas.microsoft.com/office/drawing/2014/main" val="20000"/>
                    </a:ext>
                  </a:extLst>
                </a:gridCol>
                <a:gridCol w="1295330">
                  <a:extLst>
                    <a:ext uri="{9D8B030D-6E8A-4147-A177-3AD203B41FA5}">
                      <a16:colId xmlns:a16="http://schemas.microsoft.com/office/drawing/2014/main" val="20001"/>
                    </a:ext>
                  </a:extLst>
                </a:gridCol>
                <a:gridCol w="1295330">
                  <a:extLst>
                    <a:ext uri="{9D8B030D-6E8A-4147-A177-3AD203B41FA5}">
                      <a16:colId xmlns:a16="http://schemas.microsoft.com/office/drawing/2014/main" val="20002"/>
                    </a:ext>
                  </a:extLst>
                </a:gridCol>
                <a:gridCol w="1295330">
                  <a:extLst>
                    <a:ext uri="{9D8B030D-6E8A-4147-A177-3AD203B41FA5}">
                      <a16:colId xmlns:a16="http://schemas.microsoft.com/office/drawing/2014/main" val="20003"/>
                    </a:ext>
                  </a:extLst>
                </a:gridCol>
                <a:gridCol w="1295330">
                  <a:extLst>
                    <a:ext uri="{9D8B030D-6E8A-4147-A177-3AD203B41FA5}">
                      <a16:colId xmlns:a16="http://schemas.microsoft.com/office/drawing/2014/main" val="20004"/>
                    </a:ext>
                  </a:extLst>
                </a:gridCol>
                <a:gridCol w="1295330">
                  <a:extLst>
                    <a:ext uri="{9D8B030D-6E8A-4147-A177-3AD203B41FA5}">
                      <a16:colId xmlns:a16="http://schemas.microsoft.com/office/drawing/2014/main" val="20005"/>
                    </a:ext>
                  </a:extLst>
                </a:gridCol>
              </a:tblGrid>
              <a:tr h="672050">
                <a:tc>
                  <a:txBody>
                    <a:bodyPr/>
                    <a:lstStyle/>
                    <a:p>
                      <a:endParaRPr lang="en-US" b="0" dirty="0"/>
                    </a:p>
                  </a:txBody>
                  <a:tcPr/>
                </a:tc>
                <a:tc>
                  <a:txBody>
                    <a:bodyPr/>
                    <a:lstStyle/>
                    <a:p>
                      <a:endParaRPr lang="en-US" b="0" dirty="0"/>
                    </a:p>
                  </a:txBody>
                  <a:tcPr/>
                </a:tc>
                <a:tc>
                  <a:txBody>
                    <a:bodyPr/>
                    <a:lstStyle/>
                    <a:p>
                      <a:endParaRPr lang="en-US" b="0" dirty="0"/>
                    </a:p>
                  </a:txBody>
                  <a:tcPr/>
                </a:tc>
                <a:tc>
                  <a:txBody>
                    <a:bodyPr/>
                    <a:lstStyle/>
                    <a:p>
                      <a:endParaRPr lang="en-US" b="0" dirty="0"/>
                    </a:p>
                  </a:txBody>
                  <a:tcPr/>
                </a:tc>
                <a:tc>
                  <a:txBody>
                    <a:bodyPr/>
                    <a:lstStyle/>
                    <a:p>
                      <a:endParaRPr lang="en-US" b="0" dirty="0"/>
                    </a:p>
                  </a:txBody>
                  <a:tcPr/>
                </a:tc>
                <a:tc>
                  <a:txBody>
                    <a:bodyPr/>
                    <a:lstStyle/>
                    <a:p>
                      <a:endParaRPr lang="en-US" b="0" dirty="0"/>
                    </a:p>
                  </a:txBody>
                  <a:tcPr/>
                </a:tc>
                <a:extLst>
                  <a:ext uri="{0D108BD9-81ED-4DB2-BD59-A6C34878D82A}">
                    <a16:rowId xmlns:a16="http://schemas.microsoft.com/office/drawing/2014/main" val="10000"/>
                  </a:ext>
                </a:extLst>
              </a:tr>
              <a:tr h="6720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6720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6720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66888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CLan Text - 2 col">
    <p:bg>
      <p:bgPr>
        <a:solidFill>
          <a:srgbClr val="E3E5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0127" y="121296"/>
            <a:ext cx="6384680" cy="642468"/>
          </a:xfrm>
        </p:spPr>
        <p:txBody>
          <a:bodyPr lIns="0" tIns="0" rIns="0" bIns="0" anchor="b" anchorCtr="0">
            <a:noAutofit/>
          </a:bodyPr>
          <a:lstStyle>
            <a:lvl1pPr algn="l">
              <a:lnSpc>
                <a:spcPct val="90000"/>
              </a:lnSpc>
              <a:defRPr sz="2000" b="1" baseline="0">
                <a:solidFill>
                  <a:srgbClr val="34516C"/>
                </a:solidFill>
                <a:latin typeface="Avenir Next LT Pro" panose="020B0504020202020204" pitchFamily="34" charset="0"/>
                <a:cs typeface="Avenir Next LT Pro" panose="020B0504020202020204" pitchFamily="34" charset="0"/>
              </a:defRPr>
            </a:lvl1pPr>
          </a:lstStyle>
          <a:p>
            <a:r>
              <a:rPr lang="en-US" dirty="0"/>
              <a:t>Text can work in single or multiple columns</a:t>
            </a:r>
          </a:p>
        </p:txBody>
      </p:sp>
      <p:sp>
        <p:nvSpPr>
          <p:cNvPr id="3" name="Content Placeholder 2"/>
          <p:cNvSpPr>
            <a:spLocks noGrp="1"/>
          </p:cNvSpPr>
          <p:nvPr>
            <p:ph idx="1"/>
          </p:nvPr>
        </p:nvSpPr>
        <p:spPr>
          <a:xfrm>
            <a:off x="650127" y="1200151"/>
            <a:ext cx="3801921" cy="3394472"/>
          </a:xfrm>
        </p:spPr>
        <p:txBody>
          <a:bodyPr lIns="0" tIns="0" rIns="0" bIns="0" anchor="t" anchorCtr="0">
            <a:noAutofit/>
          </a:bodyPr>
          <a:lstStyle>
            <a:lvl1pPr marL="180000" indent="-180000" algn="l">
              <a:spcBef>
                <a:spcPts val="900"/>
              </a:spcBef>
              <a:defRPr sz="1400">
                <a:solidFill>
                  <a:srgbClr val="34516C"/>
                </a:solidFill>
                <a:latin typeface="Avenir Next LT Pro" panose="020B0504020202020204" pitchFamily="34" charset="0"/>
                <a:cs typeface="Avenir Next LT Pro" panose="020B0504020202020204" pitchFamily="34" charset="0"/>
              </a:defRPr>
            </a:lvl1pPr>
            <a:lvl2pPr marL="396000" indent="-180000" algn="l">
              <a:spcBef>
                <a:spcPts val="450"/>
              </a:spcBef>
              <a:defRPr sz="1400">
                <a:solidFill>
                  <a:srgbClr val="34516C"/>
                </a:solidFill>
                <a:latin typeface="Avenir Next LT Pro" panose="020B0504020202020204" pitchFamily="34" charset="0"/>
                <a:cs typeface="Avenir Next LT Pro" panose="020B0504020202020204" pitchFamily="34" charset="0"/>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a:t>Click to edit Master text styles</a:t>
            </a:r>
          </a:p>
          <a:p>
            <a:pPr lvl="1"/>
            <a:r>
              <a:rPr lang="en-US"/>
              <a:t>Second level</a:t>
            </a:r>
          </a:p>
        </p:txBody>
      </p:sp>
      <p:pic>
        <p:nvPicPr>
          <p:cNvPr id="10" name="Picture 9" descr="UCLan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9647" y="286335"/>
            <a:ext cx="1360407" cy="441754"/>
          </a:xfrm>
          <a:prstGeom prst="rect">
            <a:avLst/>
          </a:prstGeom>
        </p:spPr>
      </p:pic>
      <p:sp>
        <p:nvSpPr>
          <p:cNvPr id="8" name="Content Placeholder 2"/>
          <p:cNvSpPr>
            <a:spLocks noGrp="1"/>
          </p:cNvSpPr>
          <p:nvPr>
            <p:ph idx="11"/>
          </p:nvPr>
        </p:nvSpPr>
        <p:spPr>
          <a:xfrm>
            <a:off x="4691952" y="1200151"/>
            <a:ext cx="3801921" cy="3394472"/>
          </a:xfrm>
        </p:spPr>
        <p:txBody>
          <a:bodyPr lIns="0" tIns="0" rIns="0" bIns="0" anchor="t" anchorCtr="0">
            <a:noAutofit/>
          </a:bodyPr>
          <a:lstStyle>
            <a:lvl1pPr marL="180000" indent="-180000" algn="l">
              <a:spcBef>
                <a:spcPts val="900"/>
              </a:spcBef>
              <a:defRPr sz="1400">
                <a:solidFill>
                  <a:srgbClr val="34516C"/>
                </a:solidFill>
                <a:latin typeface="Avenir Next LT Pro" panose="020B0504020202020204" pitchFamily="34" charset="0"/>
                <a:cs typeface="Avenir Next LT Pro" panose="020B0504020202020204" pitchFamily="34" charset="0"/>
              </a:defRPr>
            </a:lvl1pPr>
            <a:lvl2pPr marL="396000" indent="-180000" algn="l">
              <a:spcBef>
                <a:spcPts val="450"/>
              </a:spcBef>
              <a:defRPr sz="1400">
                <a:solidFill>
                  <a:srgbClr val="34516C"/>
                </a:solidFill>
                <a:latin typeface="Avenir Next LT Pro" panose="020B0504020202020204" pitchFamily="34" charset="0"/>
                <a:cs typeface="Avenir Next LT Pro" panose="020B0504020202020204" pitchFamily="34" charset="0"/>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36382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CLan Text - 3 col">
    <p:bg>
      <p:bgPr>
        <a:solidFill>
          <a:srgbClr val="E3E5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0127" y="121296"/>
            <a:ext cx="6384680" cy="642468"/>
          </a:xfrm>
        </p:spPr>
        <p:txBody>
          <a:bodyPr lIns="0" tIns="0" rIns="0" bIns="0" anchor="b" anchorCtr="0">
            <a:noAutofit/>
          </a:bodyPr>
          <a:lstStyle>
            <a:lvl1pPr algn="l">
              <a:lnSpc>
                <a:spcPct val="90000"/>
              </a:lnSpc>
              <a:defRPr sz="2000" b="1" baseline="0">
                <a:solidFill>
                  <a:srgbClr val="34516C"/>
                </a:solidFill>
                <a:latin typeface="Avenir Next LT Pro" panose="020B0504020202020204" pitchFamily="34" charset="0"/>
                <a:cs typeface="Avenir Next LT Pro" panose="020B0504020202020204" pitchFamily="34" charset="0"/>
              </a:defRPr>
            </a:lvl1pPr>
          </a:lstStyle>
          <a:p>
            <a:r>
              <a:rPr lang="en-US" dirty="0"/>
              <a:t>Text can work alongside imagery and charts</a:t>
            </a:r>
          </a:p>
        </p:txBody>
      </p:sp>
      <p:sp>
        <p:nvSpPr>
          <p:cNvPr id="3" name="Content Placeholder 2"/>
          <p:cNvSpPr>
            <a:spLocks noGrp="1"/>
          </p:cNvSpPr>
          <p:nvPr>
            <p:ph idx="1"/>
          </p:nvPr>
        </p:nvSpPr>
        <p:spPr>
          <a:xfrm>
            <a:off x="650127" y="1200151"/>
            <a:ext cx="2424925" cy="3394472"/>
          </a:xfrm>
        </p:spPr>
        <p:txBody>
          <a:bodyPr lIns="0" tIns="0" rIns="0" bIns="0" anchor="t" anchorCtr="0">
            <a:noAutofit/>
          </a:bodyPr>
          <a:lstStyle>
            <a:lvl1pPr marL="180000" indent="-180000" algn="l">
              <a:spcBef>
                <a:spcPts val="900"/>
              </a:spcBef>
              <a:defRPr sz="1400">
                <a:solidFill>
                  <a:srgbClr val="34516C"/>
                </a:solidFill>
                <a:latin typeface="Avenir Next LT Pro" panose="020B0504020202020204" pitchFamily="34" charset="0"/>
                <a:cs typeface="Avenir Next LT Pro" panose="020B0504020202020204" pitchFamily="34" charset="0"/>
              </a:defRPr>
            </a:lvl1pPr>
            <a:lvl2pPr marL="396000" indent="-180000" algn="l">
              <a:spcBef>
                <a:spcPts val="450"/>
              </a:spcBef>
              <a:defRPr sz="1400">
                <a:solidFill>
                  <a:srgbClr val="34516C"/>
                </a:solidFill>
                <a:latin typeface="Avenir Next LT Pro" panose="020B0504020202020204" pitchFamily="34" charset="0"/>
                <a:cs typeface="Avenir Next LT Pro" panose="020B0504020202020204" pitchFamily="34" charset="0"/>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dirty="0"/>
              <a:t>Click to edit Master text styles</a:t>
            </a:r>
          </a:p>
          <a:p>
            <a:pPr lvl="1"/>
            <a:r>
              <a:rPr lang="en-US" dirty="0"/>
              <a:t>Second level</a:t>
            </a:r>
          </a:p>
        </p:txBody>
      </p:sp>
      <p:pic>
        <p:nvPicPr>
          <p:cNvPr id="10" name="Picture 9" descr="UCLan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9647" y="286335"/>
            <a:ext cx="1360407" cy="441754"/>
          </a:xfrm>
          <a:prstGeom prst="rect">
            <a:avLst/>
          </a:prstGeom>
        </p:spPr>
      </p:pic>
      <p:sp>
        <p:nvSpPr>
          <p:cNvPr id="6" name="Content Placeholder 2"/>
          <p:cNvSpPr>
            <a:spLocks noGrp="1"/>
          </p:cNvSpPr>
          <p:nvPr>
            <p:ph idx="12"/>
          </p:nvPr>
        </p:nvSpPr>
        <p:spPr>
          <a:xfrm>
            <a:off x="3359538" y="1200151"/>
            <a:ext cx="2424925" cy="3394472"/>
          </a:xfrm>
        </p:spPr>
        <p:txBody>
          <a:bodyPr lIns="0" tIns="0" rIns="0" bIns="0" anchor="t" anchorCtr="0">
            <a:noAutofit/>
          </a:bodyPr>
          <a:lstStyle>
            <a:lvl1pPr marL="180000" indent="-180000" algn="l">
              <a:spcBef>
                <a:spcPts val="900"/>
              </a:spcBef>
              <a:defRPr sz="1400">
                <a:solidFill>
                  <a:srgbClr val="34516C"/>
                </a:solidFill>
                <a:latin typeface="Avenir Next LT Pro" panose="020B0504020202020204" pitchFamily="34" charset="0"/>
                <a:cs typeface="Avenir Next LT Pro" panose="020B0504020202020204" pitchFamily="34" charset="0"/>
              </a:defRPr>
            </a:lvl1pPr>
            <a:lvl2pPr marL="396000" indent="-180000" algn="l">
              <a:spcBef>
                <a:spcPts val="450"/>
              </a:spcBef>
              <a:defRPr sz="1400">
                <a:solidFill>
                  <a:srgbClr val="34516C"/>
                </a:solidFill>
                <a:latin typeface="Avenir Next LT Pro" panose="020B0504020202020204" pitchFamily="34" charset="0"/>
                <a:cs typeface="Avenir Next LT Pro" panose="020B0504020202020204" pitchFamily="34" charset="0"/>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a:t>Click to edit Master text styles</a:t>
            </a:r>
          </a:p>
          <a:p>
            <a:pPr lvl="1"/>
            <a:r>
              <a:rPr lang="en-US"/>
              <a:t>Second level</a:t>
            </a:r>
          </a:p>
        </p:txBody>
      </p:sp>
      <p:sp>
        <p:nvSpPr>
          <p:cNvPr id="7" name="Content Placeholder 2"/>
          <p:cNvSpPr>
            <a:spLocks noGrp="1"/>
          </p:cNvSpPr>
          <p:nvPr>
            <p:ph idx="13"/>
          </p:nvPr>
        </p:nvSpPr>
        <p:spPr>
          <a:xfrm>
            <a:off x="6068948" y="1200151"/>
            <a:ext cx="2424925" cy="3394472"/>
          </a:xfrm>
        </p:spPr>
        <p:txBody>
          <a:bodyPr lIns="0" tIns="0" rIns="0" bIns="0" anchor="t" anchorCtr="0">
            <a:noAutofit/>
          </a:bodyPr>
          <a:lstStyle>
            <a:lvl1pPr marL="180000" indent="-180000" algn="l">
              <a:spcBef>
                <a:spcPts val="900"/>
              </a:spcBef>
              <a:defRPr sz="1400">
                <a:solidFill>
                  <a:srgbClr val="34516C"/>
                </a:solidFill>
                <a:latin typeface="Avenir Next LT Pro" panose="020B0504020202020204" pitchFamily="34" charset="0"/>
                <a:cs typeface="Avenir Next LT Pro" panose="020B0504020202020204" pitchFamily="34" charset="0"/>
              </a:defRPr>
            </a:lvl1pPr>
            <a:lvl2pPr marL="396000" indent="-180000" algn="l">
              <a:spcBef>
                <a:spcPts val="450"/>
              </a:spcBef>
              <a:defRPr sz="1400">
                <a:solidFill>
                  <a:srgbClr val="34516C"/>
                </a:solidFill>
                <a:latin typeface="Avenir Next LT Pro" panose="020B0504020202020204" pitchFamily="34" charset="0"/>
                <a:cs typeface="Avenir Next LT Pro" panose="020B0504020202020204" pitchFamily="34" charset="0"/>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97201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CLan - Full screen image">
    <p:bg>
      <p:bgRef idx="1001">
        <a:schemeClr val="bg2"/>
      </p:bgRef>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0" y="0"/>
            <a:ext cx="9143999" cy="5143500"/>
          </a:xfrm>
        </p:spPr>
        <p:txBody>
          <a:bodyPr lIns="0" tIns="0" rIns="0" bIns="0" anchor="t" anchorCtr="0">
            <a:noAutofit/>
          </a:bodyPr>
          <a:lstStyle>
            <a:lvl1pPr marL="180000" indent="-180000" algn="l">
              <a:spcBef>
                <a:spcPts val="900"/>
              </a:spcBef>
              <a:defRPr sz="1400">
                <a:solidFill>
                  <a:srgbClr val="34516C"/>
                </a:solidFill>
                <a:latin typeface="Avenir Next LT Pro" panose="020B0504020202020204" pitchFamily="34" charset="0"/>
                <a:cs typeface="Avenir Next LT Pro" panose="020B0504020202020204" pitchFamily="34" charset="0"/>
              </a:defRPr>
            </a:lvl1pPr>
            <a:lvl2pPr marL="396000" indent="-180000" algn="l">
              <a:spcBef>
                <a:spcPts val="450"/>
              </a:spcBef>
              <a:defRPr sz="1400">
                <a:solidFill>
                  <a:srgbClr val="34516C"/>
                </a:solidFill>
                <a:latin typeface="Avenir Next LT Pro" panose="020B0504020202020204" pitchFamily="34" charset="0"/>
                <a:cs typeface="Avenir Next LT Pro" panose="020B0504020202020204" pitchFamily="34" charset="0"/>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1935547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CLan Feature Red">
    <p:bg>
      <p:bgPr>
        <a:solidFill>
          <a:srgbClr val="AE0019"/>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50127" y="1200151"/>
            <a:ext cx="3801921" cy="3394472"/>
          </a:xfrm>
        </p:spPr>
        <p:txBody>
          <a:bodyPr lIns="0" tIns="0" rIns="0" bIns="0" anchor="t" anchorCtr="0">
            <a:noAutofit/>
          </a:bodyPr>
          <a:lstStyle>
            <a:lvl1pPr marL="0" indent="0" algn="l">
              <a:lnSpc>
                <a:spcPct val="90000"/>
              </a:lnSpc>
              <a:buNone/>
              <a:defRPr sz="3200" b="1" i="0" baseline="0">
                <a:solidFill>
                  <a:srgbClr val="FFFFFF"/>
                </a:solidFill>
                <a:latin typeface="Avenir Next LT Pro" panose="020B0504020202020204" pitchFamily="34" charset="0"/>
                <a:cs typeface="Avenir Next LT Pro" panose="020B0504020202020204" pitchFamily="34" charset="0"/>
              </a:defRPr>
            </a:lvl1pPr>
            <a:lvl2pPr algn="l">
              <a:defRPr sz="1400">
                <a:solidFill>
                  <a:srgbClr val="FFFFFF"/>
                </a:solidFill>
                <a:latin typeface="Avenir Next Bold"/>
                <a:cs typeface="Avenir Next Bold"/>
              </a:defRPr>
            </a:lvl2pPr>
            <a:lvl3pPr algn="l">
              <a:defRPr sz="1400">
                <a:solidFill>
                  <a:srgbClr val="FFFFFF"/>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dirty="0"/>
              <a:t>Quotes, features </a:t>
            </a:r>
            <a:br>
              <a:rPr lang="en-US" dirty="0"/>
            </a:br>
            <a:r>
              <a:rPr lang="en-US" dirty="0"/>
              <a:t>or statistics can </a:t>
            </a:r>
            <a:br>
              <a:rPr lang="en-US" dirty="0"/>
            </a:br>
            <a:r>
              <a:rPr lang="en-US" dirty="0"/>
              <a:t>be pulled out in </a:t>
            </a:r>
            <a:br>
              <a:rPr lang="en-US" dirty="0"/>
            </a:br>
            <a:r>
              <a:rPr lang="en-US" dirty="0"/>
              <a:t>a larger style.</a:t>
            </a:r>
          </a:p>
        </p:txBody>
      </p:sp>
      <p:pic>
        <p:nvPicPr>
          <p:cNvPr id="6" name="Picture 5" descr="UCLan_logo_revers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9647" y="286335"/>
            <a:ext cx="1360407" cy="441753"/>
          </a:xfrm>
          <a:prstGeom prst="rect">
            <a:avLst/>
          </a:prstGeom>
        </p:spPr>
      </p:pic>
      <p:sp>
        <p:nvSpPr>
          <p:cNvPr id="11" name="Content Placeholder 2"/>
          <p:cNvSpPr>
            <a:spLocks noGrp="1"/>
          </p:cNvSpPr>
          <p:nvPr>
            <p:ph idx="11"/>
          </p:nvPr>
        </p:nvSpPr>
        <p:spPr>
          <a:xfrm>
            <a:off x="4691952" y="1200151"/>
            <a:ext cx="3801921" cy="3394472"/>
          </a:xfrm>
        </p:spPr>
        <p:txBody>
          <a:bodyPr lIns="0" tIns="0" rIns="0" bIns="0" anchor="t" anchorCtr="0">
            <a:noAutofit/>
          </a:bodyPr>
          <a:lstStyle>
            <a:lvl1pPr marL="180000" indent="-180000" algn="l">
              <a:spcBef>
                <a:spcPts val="900"/>
              </a:spcBef>
              <a:defRPr sz="1400">
                <a:solidFill>
                  <a:srgbClr val="FFFFFF"/>
                </a:solidFill>
                <a:latin typeface="Avenir Next LT Pro" panose="020B0504020202020204" pitchFamily="34" charset="0"/>
                <a:cs typeface="Avenir Next LT Pro" panose="020B0504020202020204" pitchFamily="34" charset="0"/>
              </a:defRPr>
            </a:lvl1pPr>
            <a:lvl2pPr marL="396000" indent="-180000" algn="l">
              <a:spcBef>
                <a:spcPts val="450"/>
              </a:spcBef>
              <a:defRPr sz="1400">
                <a:solidFill>
                  <a:srgbClr val="FFFFFF"/>
                </a:solidFill>
                <a:latin typeface="Avenir Next LT Pro" panose="020B0504020202020204" pitchFamily="34" charset="0"/>
                <a:cs typeface="Avenir Next LT Pro" panose="020B0504020202020204" pitchFamily="34" charset="0"/>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43190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CLan Feature Blue">
    <p:bg>
      <p:bgPr>
        <a:solidFill>
          <a:srgbClr val="0D6BA0"/>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50127" y="1200151"/>
            <a:ext cx="3801921" cy="3394472"/>
          </a:xfrm>
        </p:spPr>
        <p:txBody>
          <a:bodyPr lIns="0" tIns="0" rIns="0" bIns="0" anchor="t" anchorCtr="0">
            <a:noAutofit/>
          </a:bodyPr>
          <a:lstStyle>
            <a:lvl1pPr marL="0" indent="0" algn="l">
              <a:lnSpc>
                <a:spcPct val="90000"/>
              </a:lnSpc>
              <a:buNone/>
              <a:defRPr sz="3200" b="1" i="0" baseline="0">
                <a:solidFill>
                  <a:srgbClr val="FFFFFF"/>
                </a:solidFill>
                <a:latin typeface="Avenir Next LT Pro" panose="020B0504020202020204" pitchFamily="34" charset="0"/>
                <a:cs typeface="Avenir Next LT Pro" panose="020B0504020202020204" pitchFamily="34" charset="0"/>
              </a:defRPr>
            </a:lvl1pPr>
            <a:lvl2pPr algn="l">
              <a:defRPr sz="1400">
                <a:solidFill>
                  <a:srgbClr val="FFFFFF"/>
                </a:solidFill>
                <a:latin typeface="Avenir Next Bold"/>
                <a:cs typeface="Avenir Next Bold"/>
              </a:defRPr>
            </a:lvl2pPr>
            <a:lvl3pPr algn="l">
              <a:defRPr sz="1400">
                <a:solidFill>
                  <a:srgbClr val="FFFFFF"/>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dirty="0"/>
              <a:t>Quotes, features </a:t>
            </a:r>
            <a:br>
              <a:rPr lang="en-US" dirty="0"/>
            </a:br>
            <a:r>
              <a:rPr lang="en-US" dirty="0"/>
              <a:t>or statistics can </a:t>
            </a:r>
            <a:br>
              <a:rPr lang="en-US" dirty="0"/>
            </a:br>
            <a:r>
              <a:rPr lang="en-US" dirty="0"/>
              <a:t>be pulled out in </a:t>
            </a:r>
            <a:br>
              <a:rPr lang="en-US" dirty="0"/>
            </a:br>
            <a:r>
              <a:rPr lang="en-US" dirty="0"/>
              <a:t>a larger style.</a:t>
            </a:r>
          </a:p>
        </p:txBody>
      </p:sp>
      <p:pic>
        <p:nvPicPr>
          <p:cNvPr id="6" name="Picture 5" descr="UCLan_logo_revers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9647" y="286335"/>
            <a:ext cx="1360407" cy="441753"/>
          </a:xfrm>
          <a:prstGeom prst="rect">
            <a:avLst/>
          </a:prstGeom>
        </p:spPr>
      </p:pic>
      <p:sp>
        <p:nvSpPr>
          <p:cNvPr id="5" name="Content Placeholder 2"/>
          <p:cNvSpPr>
            <a:spLocks noGrp="1"/>
          </p:cNvSpPr>
          <p:nvPr>
            <p:ph idx="11"/>
          </p:nvPr>
        </p:nvSpPr>
        <p:spPr>
          <a:xfrm>
            <a:off x="4691952" y="1200151"/>
            <a:ext cx="3801921" cy="3394472"/>
          </a:xfrm>
        </p:spPr>
        <p:txBody>
          <a:bodyPr lIns="0" tIns="0" rIns="0" bIns="0" anchor="t" anchorCtr="0">
            <a:noAutofit/>
          </a:bodyPr>
          <a:lstStyle>
            <a:lvl1pPr marL="180000" indent="-180000" algn="l">
              <a:spcBef>
                <a:spcPts val="900"/>
              </a:spcBef>
              <a:defRPr sz="1400">
                <a:solidFill>
                  <a:srgbClr val="FFFFFF"/>
                </a:solidFill>
                <a:latin typeface="Avenir Next LT Pro" panose="020B0504020202020204" pitchFamily="34" charset="0"/>
                <a:cs typeface="Avenir Next LT Pro" panose="020B0504020202020204" pitchFamily="34" charset="0"/>
              </a:defRPr>
            </a:lvl1pPr>
            <a:lvl2pPr marL="396000" indent="-180000" algn="l">
              <a:spcBef>
                <a:spcPts val="450"/>
              </a:spcBef>
              <a:defRPr sz="1400">
                <a:solidFill>
                  <a:srgbClr val="FFFFFF"/>
                </a:solidFill>
                <a:latin typeface="Avenir Next LT Pro" panose="020B0504020202020204" pitchFamily="34" charset="0"/>
                <a:cs typeface="Avenir Next LT Pro" panose="020B0504020202020204" pitchFamily="34" charset="0"/>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24142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CLan Feature Off-White">
    <p:bg>
      <p:bgPr>
        <a:solidFill>
          <a:srgbClr val="E3E5ED"/>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50127" y="1200151"/>
            <a:ext cx="3801921" cy="3394472"/>
          </a:xfrm>
        </p:spPr>
        <p:txBody>
          <a:bodyPr lIns="0" tIns="0" rIns="0" bIns="0" anchor="t" anchorCtr="0">
            <a:noAutofit/>
          </a:bodyPr>
          <a:lstStyle>
            <a:lvl1pPr marL="0" indent="0" algn="l">
              <a:lnSpc>
                <a:spcPct val="90000"/>
              </a:lnSpc>
              <a:buNone/>
              <a:defRPr sz="3200" b="1" i="0" baseline="0">
                <a:solidFill>
                  <a:srgbClr val="34516C"/>
                </a:solidFill>
                <a:latin typeface="Avenir Next LT Pro" panose="020B0504020202020204" pitchFamily="34" charset="0"/>
                <a:cs typeface="Avenir Next LT Pro" panose="020B0504020202020204" pitchFamily="34" charset="0"/>
              </a:defRPr>
            </a:lvl1pPr>
            <a:lvl2pPr algn="l">
              <a:defRPr sz="1400">
                <a:solidFill>
                  <a:srgbClr val="FFFFFF"/>
                </a:solidFill>
                <a:latin typeface="Avenir Next Bold"/>
                <a:cs typeface="Avenir Next Bold"/>
              </a:defRPr>
            </a:lvl2pPr>
            <a:lvl3pPr algn="l">
              <a:defRPr sz="1400">
                <a:solidFill>
                  <a:srgbClr val="FFFFFF"/>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dirty="0"/>
              <a:t>Quotes, features </a:t>
            </a:r>
            <a:br>
              <a:rPr lang="en-US" dirty="0"/>
            </a:br>
            <a:r>
              <a:rPr lang="en-US" dirty="0"/>
              <a:t>or statistics can </a:t>
            </a:r>
            <a:br>
              <a:rPr lang="en-US" dirty="0"/>
            </a:br>
            <a:r>
              <a:rPr lang="en-US" dirty="0"/>
              <a:t>be pulled out in </a:t>
            </a:r>
            <a:br>
              <a:rPr lang="en-US" dirty="0"/>
            </a:br>
            <a:r>
              <a:rPr lang="en-US" dirty="0"/>
              <a:t>a larger style.</a:t>
            </a:r>
          </a:p>
        </p:txBody>
      </p:sp>
      <p:pic>
        <p:nvPicPr>
          <p:cNvPr id="5" name="Picture 4" descr="UCLan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9647" y="286335"/>
            <a:ext cx="1360407" cy="441754"/>
          </a:xfrm>
          <a:prstGeom prst="rect">
            <a:avLst/>
          </a:prstGeom>
        </p:spPr>
      </p:pic>
      <p:sp>
        <p:nvSpPr>
          <p:cNvPr id="8" name="Content Placeholder 2"/>
          <p:cNvSpPr>
            <a:spLocks noGrp="1"/>
          </p:cNvSpPr>
          <p:nvPr>
            <p:ph idx="11"/>
          </p:nvPr>
        </p:nvSpPr>
        <p:spPr>
          <a:xfrm>
            <a:off x="4691952" y="1200151"/>
            <a:ext cx="3801921" cy="3394472"/>
          </a:xfrm>
        </p:spPr>
        <p:txBody>
          <a:bodyPr lIns="0" tIns="0" rIns="0" bIns="0" anchor="t" anchorCtr="0">
            <a:noAutofit/>
          </a:bodyPr>
          <a:lstStyle>
            <a:lvl1pPr marL="180000" indent="-180000" algn="l">
              <a:spcBef>
                <a:spcPts val="900"/>
              </a:spcBef>
              <a:defRPr sz="1400">
                <a:solidFill>
                  <a:srgbClr val="34516C"/>
                </a:solidFill>
                <a:latin typeface="Avenir Next LT Pro" panose="020B0504020202020204" pitchFamily="34" charset="0"/>
                <a:cs typeface="Avenir Next LT Pro" panose="020B0504020202020204" pitchFamily="34" charset="0"/>
              </a:defRPr>
            </a:lvl1pPr>
            <a:lvl2pPr marL="396000" indent="-180000" algn="l">
              <a:spcBef>
                <a:spcPts val="450"/>
              </a:spcBef>
              <a:defRPr sz="1400">
                <a:solidFill>
                  <a:srgbClr val="34516C"/>
                </a:solidFill>
                <a:latin typeface="Avenir Next LT Pro" panose="020B0504020202020204" pitchFamily="34" charset="0"/>
                <a:cs typeface="Avenir Next LT Pro" panose="020B0504020202020204" pitchFamily="34" charset="0"/>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84314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ACBC7F-1BE7-FF49-86F5-D73961621B21}"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4C40-442B-234B-92E0-F49273E8ECD7}" type="slidenum">
              <a:rPr lang="en-US" smtClean="0"/>
              <a:t>‹#›</a:t>
            </a:fld>
            <a:endParaRPr lang="en-US"/>
          </a:p>
        </p:txBody>
      </p:sp>
    </p:spTree>
    <p:extLst>
      <p:ext uri="{BB962C8B-B14F-4D97-AF65-F5344CB8AC3E}">
        <p14:creationId xmlns:p14="http://schemas.microsoft.com/office/powerpoint/2010/main" val="1537584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CBC7F-1BE7-FF49-86F5-D73961621B21}"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4C40-442B-234B-92E0-F49273E8ECD7}" type="slidenum">
              <a:rPr lang="en-US" smtClean="0"/>
              <a:t>‹#›</a:t>
            </a:fld>
            <a:endParaRPr lang="en-US"/>
          </a:p>
        </p:txBody>
      </p:sp>
    </p:spTree>
    <p:extLst>
      <p:ext uri="{BB962C8B-B14F-4D97-AF65-F5344CB8AC3E}">
        <p14:creationId xmlns:p14="http://schemas.microsoft.com/office/powerpoint/2010/main" val="1511715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ACBC7F-1BE7-FF49-86F5-D73961621B21}"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4C40-442B-234B-92E0-F49273E8ECD7}" type="slidenum">
              <a:rPr lang="en-US" smtClean="0"/>
              <a:t>‹#›</a:t>
            </a:fld>
            <a:endParaRPr lang="en-US"/>
          </a:p>
        </p:txBody>
      </p:sp>
    </p:spTree>
    <p:extLst>
      <p:ext uri="{BB962C8B-B14F-4D97-AF65-F5344CB8AC3E}">
        <p14:creationId xmlns:p14="http://schemas.microsoft.com/office/powerpoint/2010/main" val="51571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UCLan Title Blue">
    <p:bg>
      <p:bgPr>
        <a:solidFill>
          <a:srgbClr val="0D6BA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6690" y="2132949"/>
            <a:ext cx="4358427" cy="1163391"/>
          </a:xfrm>
        </p:spPr>
        <p:txBody>
          <a:bodyPr lIns="0" tIns="0" rIns="0" bIns="0" anchor="t" anchorCtr="0">
            <a:noAutofit/>
          </a:bodyPr>
          <a:lstStyle>
            <a:lvl1pPr algn="l">
              <a:lnSpc>
                <a:spcPct val="90000"/>
              </a:lnSpc>
              <a:defRPr sz="3200" b="1" i="0" baseline="0">
                <a:solidFill>
                  <a:srgbClr val="FFFFFF"/>
                </a:solidFill>
                <a:latin typeface="Avenir Next LT Pro" panose="020B0504020202020204" pitchFamily="34" charset="0"/>
                <a:cs typeface="Avenir Next LT Pro" panose="020B0504020202020204" pitchFamily="34" charset="0"/>
              </a:defRPr>
            </a:lvl1pPr>
          </a:lstStyle>
          <a:p>
            <a:r>
              <a:rPr lang="en-US" dirty="0"/>
              <a:t>Presentation titles should be concise</a:t>
            </a:r>
          </a:p>
        </p:txBody>
      </p:sp>
      <p:sp>
        <p:nvSpPr>
          <p:cNvPr id="3" name="Subtitle 2"/>
          <p:cNvSpPr>
            <a:spLocks noGrp="1"/>
          </p:cNvSpPr>
          <p:nvPr>
            <p:ph type="subTitle" idx="1" hasCustomPrompt="1"/>
          </p:nvPr>
        </p:nvSpPr>
        <p:spPr>
          <a:xfrm>
            <a:off x="1156690" y="3296341"/>
            <a:ext cx="3652092" cy="727843"/>
          </a:xfrm>
        </p:spPr>
        <p:txBody>
          <a:bodyPr lIns="0" tIns="0" rIns="0" bIns="0" anchor="t" anchorCtr="0">
            <a:noAutofit/>
          </a:bodyPr>
          <a:lstStyle>
            <a:lvl1pPr marL="0" indent="0" algn="l">
              <a:lnSpc>
                <a:spcPct val="100000"/>
              </a:lnSpc>
              <a:buNone/>
              <a:defRPr sz="1800" baseline="0">
                <a:solidFill>
                  <a:srgbClr val="FFFFFF"/>
                </a:solidFill>
                <a:latin typeface="Avenir Next LT Pro" panose="020B0504020202020204" pitchFamily="34" charset="0"/>
                <a:cs typeface="Avenir Next LT Pro" panose="020B05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subtitles should support the main title</a:t>
            </a:r>
          </a:p>
        </p:txBody>
      </p:sp>
      <p:sp>
        <p:nvSpPr>
          <p:cNvPr id="8" name="TextBox 7"/>
          <p:cNvSpPr txBox="1"/>
          <p:nvPr userDrawn="1"/>
        </p:nvSpPr>
        <p:spPr>
          <a:xfrm>
            <a:off x="1156690" y="4516505"/>
            <a:ext cx="3974024" cy="369332"/>
          </a:xfrm>
          <a:prstGeom prst="rect">
            <a:avLst/>
          </a:prstGeom>
          <a:noFill/>
        </p:spPr>
        <p:txBody>
          <a:bodyPr wrap="square" lIns="0" tIns="0" rIns="0" bIns="0" rtlCol="0">
            <a:noAutofit/>
          </a:bodyPr>
          <a:lstStyle/>
          <a:p>
            <a:r>
              <a:rPr lang="en-US" sz="1150" dirty="0">
                <a:solidFill>
                  <a:srgbClr val="FFFFFF"/>
                </a:solidFill>
                <a:latin typeface="Avenir Next Medium"/>
                <a:cs typeface="Avenir Next Medium"/>
              </a:rPr>
              <a:t>Where opportunity creates success</a:t>
            </a:r>
          </a:p>
        </p:txBody>
      </p:sp>
      <p:pic>
        <p:nvPicPr>
          <p:cNvPr id="9" name="Picture 8" descr="UCLan_logo_revers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894" y="471537"/>
            <a:ext cx="2744603" cy="891231"/>
          </a:xfrm>
          <a:prstGeom prst="rect">
            <a:avLst/>
          </a:prstGeom>
        </p:spPr>
      </p:pic>
    </p:spTree>
    <p:extLst>
      <p:ext uri="{BB962C8B-B14F-4D97-AF65-F5344CB8AC3E}">
        <p14:creationId xmlns:p14="http://schemas.microsoft.com/office/powerpoint/2010/main" val="2237865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ACBC7F-1BE7-FF49-86F5-D73961621B21}"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24C40-442B-234B-92E0-F49273E8ECD7}" type="slidenum">
              <a:rPr lang="en-US" smtClean="0"/>
              <a:t>‹#›</a:t>
            </a:fld>
            <a:endParaRPr lang="en-US"/>
          </a:p>
        </p:txBody>
      </p:sp>
    </p:spTree>
    <p:extLst>
      <p:ext uri="{BB962C8B-B14F-4D97-AF65-F5344CB8AC3E}">
        <p14:creationId xmlns:p14="http://schemas.microsoft.com/office/powerpoint/2010/main" val="409115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ACBC7F-1BE7-FF49-86F5-D73961621B21}" type="datetimeFigureOut">
              <a:rPr lang="en-US" smtClean="0"/>
              <a:t>10/8/2024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324C40-442B-234B-92E0-F49273E8ECD7}" type="slidenum">
              <a:rPr lang="en-US" smtClean="0"/>
              <a:t>‹#›</a:t>
            </a:fld>
            <a:endParaRPr lang="en-US"/>
          </a:p>
        </p:txBody>
      </p:sp>
    </p:spTree>
    <p:extLst>
      <p:ext uri="{BB962C8B-B14F-4D97-AF65-F5344CB8AC3E}">
        <p14:creationId xmlns:p14="http://schemas.microsoft.com/office/powerpoint/2010/main" val="1908466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ACBC7F-1BE7-FF49-86F5-D73961621B21}" type="datetimeFigureOut">
              <a:rPr lang="en-US" smtClean="0"/>
              <a:t>10/8/2024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324C40-442B-234B-92E0-F49273E8ECD7}" type="slidenum">
              <a:rPr lang="en-US" smtClean="0"/>
              <a:t>‹#›</a:t>
            </a:fld>
            <a:endParaRPr lang="en-US"/>
          </a:p>
        </p:txBody>
      </p:sp>
    </p:spTree>
    <p:extLst>
      <p:ext uri="{BB962C8B-B14F-4D97-AF65-F5344CB8AC3E}">
        <p14:creationId xmlns:p14="http://schemas.microsoft.com/office/powerpoint/2010/main" val="775806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ACBC7F-1BE7-FF49-86F5-D73961621B21}" type="datetimeFigureOut">
              <a:rPr lang="en-US" smtClean="0"/>
              <a:t>10/8/2024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324C40-442B-234B-92E0-F49273E8ECD7}" type="slidenum">
              <a:rPr lang="en-US" smtClean="0"/>
              <a:t>‹#›</a:t>
            </a:fld>
            <a:endParaRPr lang="en-US"/>
          </a:p>
        </p:txBody>
      </p:sp>
    </p:spTree>
    <p:extLst>
      <p:ext uri="{BB962C8B-B14F-4D97-AF65-F5344CB8AC3E}">
        <p14:creationId xmlns:p14="http://schemas.microsoft.com/office/powerpoint/2010/main" val="1602658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ACBC7F-1BE7-FF49-86F5-D73961621B21}"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24C40-442B-234B-92E0-F49273E8ECD7}" type="slidenum">
              <a:rPr lang="en-US" smtClean="0"/>
              <a:t>‹#›</a:t>
            </a:fld>
            <a:endParaRPr lang="en-US"/>
          </a:p>
        </p:txBody>
      </p:sp>
    </p:spTree>
    <p:extLst>
      <p:ext uri="{BB962C8B-B14F-4D97-AF65-F5344CB8AC3E}">
        <p14:creationId xmlns:p14="http://schemas.microsoft.com/office/powerpoint/2010/main" val="2134970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ACBC7F-1BE7-FF49-86F5-D73961621B21}"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24C40-442B-234B-92E0-F49273E8ECD7}" type="slidenum">
              <a:rPr lang="en-US" smtClean="0"/>
              <a:t>‹#›</a:t>
            </a:fld>
            <a:endParaRPr lang="en-US"/>
          </a:p>
        </p:txBody>
      </p:sp>
    </p:spTree>
    <p:extLst>
      <p:ext uri="{BB962C8B-B14F-4D97-AF65-F5344CB8AC3E}">
        <p14:creationId xmlns:p14="http://schemas.microsoft.com/office/powerpoint/2010/main" val="151708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CBC7F-1BE7-FF49-86F5-D73961621B21}"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4C40-442B-234B-92E0-F49273E8ECD7}" type="slidenum">
              <a:rPr lang="en-US" smtClean="0"/>
              <a:t>‹#›</a:t>
            </a:fld>
            <a:endParaRPr lang="en-US"/>
          </a:p>
        </p:txBody>
      </p:sp>
    </p:spTree>
    <p:extLst>
      <p:ext uri="{BB962C8B-B14F-4D97-AF65-F5344CB8AC3E}">
        <p14:creationId xmlns:p14="http://schemas.microsoft.com/office/powerpoint/2010/main" val="710040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CBC7F-1BE7-FF49-86F5-D73961621B21}"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4C40-442B-234B-92E0-F49273E8ECD7}" type="slidenum">
              <a:rPr lang="en-US" smtClean="0"/>
              <a:t>‹#›</a:t>
            </a:fld>
            <a:endParaRPr lang="en-US"/>
          </a:p>
        </p:txBody>
      </p:sp>
    </p:spTree>
    <p:extLst>
      <p:ext uri="{BB962C8B-B14F-4D97-AF65-F5344CB8AC3E}">
        <p14:creationId xmlns:p14="http://schemas.microsoft.com/office/powerpoint/2010/main" val="82326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UCLan Title Grey">
    <p:bg>
      <p:bgPr>
        <a:solidFill>
          <a:srgbClr val="283F5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6690" y="2132949"/>
            <a:ext cx="4358427" cy="1163391"/>
          </a:xfrm>
        </p:spPr>
        <p:txBody>
          <a:bodyPr lIns="0" tIns="0" rIns="0" bIns="0" anchor="t" anchorCtr="0">
            <a:noAutofit/>
          </a:bodyPr>
          <a:lstStyle>
            <a:lvl1pPr algn="l">
              <a:lnSpc>
                <a:spcPct val="90000"/>
              </a:lnSpc>
              <a:defRPr sz="3200" b="1" i="0" baseline="0">
                <a:solidFill>
                  <a:srgbClr val="FFFFFF"/>
                </a:solidFill>
                <a:latin typeface="Avenir Next LT Pro" panose="020B0504020202020204" pitchFamily="34" charset="0"/>
                <a:cs typeface="Avenir Next LT Pro" panose="020B0504020202020204" pitchFamily="34" charset="0"/>
              </a:defRPr>
            </a:lvl1pPr>
          </a:lstStyle>
          <a:p>
            <a:r>
              <a:rPr lang="en-US" dirty="0"/>
              <a:t>Presentation titles should be concise</a:t>
            </a:r>
          </a:p>
        </p:txBody>
      </p:sp>
      <p:sp>
        <p:nvSpPr>
          <p:cNvPr id="3" name="Subtitle 2"/>
          <p:cNvSpPr>
            <a:spLocks noGrp="1"/>
          </p:cNvSpPr>
          <p:nvPr>
            <p:ph type="subTitle" idx="1" hasCustomPrompt="1"/>
          </p:nvPr>
        </p:nvSpPr>
        <p:spPr>
          <a:xfrm>
            <a:off x="1156690" y="3296341"/>
            <a:ext cx="3652092" cy="727843"/>
          </a:xfrm>
        </p:spPr>
        <p:txBody>
          <a:bodyPr lIns="0" tIns="0" rIns="0" bIns="0" anchor="t" anchorCtr="0">
            <a:noAutofit/>
          </a:bodyPr>
          <a:lstStyle>
            <a:lvl1pPr marL="0" indent="0" algn="l">
              <a:lnSpc>
                <a:spcPct val="100000"/>
              </a:lnSpc>
              <a:buNone/>
              <a:defRPr sz="1800" baseline="0">
                <a:solidFill>
                  <a:srgbClr val="FFFFFF"/>
                </a:solidFill>
                <a:latin typeface="Avenir Next LT Pro" panose="020B0504020202020204" pitchFamily="34" charset="0"/>
                <a:cs typeface="Avenir Next LT Pro" panose="020B05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subtitles should support the main title</a:t>
            </a:r>
          </a:p>
        </p:txBody>
      </p:sp>
      <p:sp>
        <p:nvSpPr>
          <p:cNvPr id="8" name="TextBox 7"/>
          <p:cNvSpPr txBox="1"/>
          <p:nvPr userDrawn="1"/>
        </p:nvSpPr>
        <p:spPr>
          <a:xfrm>
            <a:off x="1156690" y="4516505"/>
            <a:ext cx="3974024" cy="369332"/>
          </a:xfrm>
          <a:prstGeom prst="rect">
            <a:avLst/>
          </a:prstGeom>
          <a:noFill/>
        </p:spPr>
        <p:txBody>
          <a:bodyPr wrap="square" lIns="0" tIns="0" rIns="0" bIns="0" rtlCol="0">
            <a:noAutofit/>
          </a:bodyPr>
          <a:lstStyle/>
          <a:p>
            <a:r>
              <a:rPr lang="en-US" sz="1150" dirty="0">
                <a:solidFill>
                  <a:srgbClr val="FFFFFF"/>
                </a:solidFill>
                <a:latin typeface="Avenir Next Medium"/>
                <a:cs typeface="Avenir Next Medium"/>
              </a:rPr>
              <a:t>Where opportunity creates success</a:t>
            </a:r>
          </a:p>
        </p:txBody>
      </p:sp>
      <p:pic>
        <p:nvPicPr>
          <p:cNvPr id="9" name="Picture 8" descr="UCLan_logo_revers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894" y="471537"/>
            <a:ext cx="2744603" cy="891231"/>
          </a:xfrm>
          <a:prstGeom prst="rect">
            <a:avLst/>
          </a:prstGeom>
        </p:spPr>
      </p:pic>
    </p:spTree>
    <p:extLst>
      <p:ext uri="{BB962C8B-B14F-4D97-AF65-F5344CB8AC3E}">
        <p14:creationId xmlns:p14="http://schemas.microsoft.com/office/powerpoint/2010/main" val="647477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UCLan Title Off-White">
    <p:bg>
      <p:bgPr>
        <a:solidFill>
          <a:srgbClr val="E3E5ED"/>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6690" y="2132949"/>
            <a:ext cx="4358427" cy="1163391"/>
          </a:xfrm>
        </p:spPr>
        <p:txBody>
          <a:bodyPr lIns="0" tIns="0" rIns="0" bIns="0" anchor="t" anchorCtr="0">
            <a:noAutofit/>
          </a:bodyPr>
          <a:lstStyle>
            <a:lvl1pPr algn="l">
              <a:lnSpc>
                <a:spcPct val="90000"/>
              </a:lnSpc>
              <a:defRPr sz="3200" b="1" i="0" baseline="0">
                <a:solidFill>
                  <a:srgbClr val="34516C"/>
                </a:solidFill>
                <a:latin typeface="Avenir Next LT Pro" panose="020B0504020202020204" pitchFamily="34" charset="0"/>
                <a:cs typeface="Avenir Next LT Pro" panose="020B0504020202020204" pitchFamily="34" charset="0"/>
              </a:defRPr>
            </a:lvl1pPr>
          </a:lstStyle>
          <a:p>
            <a:r>
              <a:rPr lang="en-US" dirty="0"/>
              <a:t>Presentation titles should be concise</a:t>
            </a:r>
          </a:p>
        </p:txBody>
      </p:sp>
      <p:sp>
        <p:nvSpPr>
          <p:cNvPr id="3" name="Subtitle 2"/>
          <p:cNvSpPr>
            <a:spLocks noGrp="1"/>
          </p:cNvSpPr>
          <p:nvPr>
            <p:ph type="subTitle" idx="1" hasCustomPrompt="1"/>
          </p:nvPr>
        </p:nvSpPr>
        <p:spPr>
          <a:xfrm>
            <a:off x="1156690" y="3296341"/>
            <a:ext cx="3652092" cy="727843"/>
          </a:xfrm>
        </p:spPr>
        <p:txBody>
          <a:bodyPr lIns="0" tIns="0" rIns="0" bIns="0" anchor="t" anchorCtr="0">
            <a:noAutofit/>
          </a:bodyPr>
          <a:lstStyle>
            <a:lvl1pPr marL="0" indent="0" algn="l">
              <a:lnSpc>
                <a:spcPct val="100000"/>
              </a:lnSpc>
              <a:buNone/>
              <a:defRPr sz="1800" baseline="0">
                <a:solidFill>
                  <a:srgbClr val="34516C"/>
                </a:solidFill>
                <a:latin typeface="Avenir Next LT Pro" panose="020B0504020202020204" pitchFamily="34" charset="0"/>
                <a:cs typeface="Avenir Next LT Pro" panose="020B05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subtitles should support the main title</a:t>
            </a:r>
          </a:p>
        </p:txBody>
      </p:sp>
      <p:sp>
        <p:nvSpPr>
          <p:cNvPr id="8" name="TextBox 7"/>
          <p:cNvSpPr txBox="1"/>
          <p:nvPr userDrawn="1"/>
        </p:nvSpPr>
        <p:spPr>
          <a:xfrm>
            <a:off x="1156690" y="4516505"/>
            <a:ext cx="3974024" cy="369332"/>
          </a:xfrm>
          <a:prstGeom prst="rect">
            <a:avLst/>
          </a:prstGeom>
          <a:noFill/>
        </p:spPr>
        <p:txBody>
          <a:bodyPr wrap="square" lIns="0" tIns="0" rIns="0" bIns="0" rtlCol="0">
            <a:noAutofit/>
          </a:bodyPr>
          <a:lstStyle/>
          <a:p>
            <a:r>
              <a:rPr lang="en-US" sz="1150" dirty="0">
                <a:solidFill>
                  <a:srgbClr val="34516C"/>
                </a:solidFill>
                <a:latin typeface="Avenir Next Medium"/>
                <a:cs typeface="Avenir Next Medium"/>
              </a:rPr>
              <a:t>Where opportunity creates success</a:t>
            </a:r>
          </a:p>
        </p:txBody>
      </p:sp>
      <p:pic>
        <p:nvPicPr>
          <p:cNvPr id="7" name="Picture 6" descr="UCLan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894" y="471537"/>
            <a:ext cx="2744603" cy="891231"/>
          </a:xfrm>
          <a:prstGeom prst="rect">
            <a:avLst/>
          </a:prstGeom>
        </p:spPr>
      </p:pic>
    </p:spTree>
    <p:extLst>
      <p:ext uri="{BB962C8B-B14F-4D97-AF65-F5344CB8AC3E}">
        <p14:creationId xmlns:p14="http://schemas.microsoft.com/office/powerpoint/2010/main" val="383386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CLan Divider 1">
    <p:bg>
      <p:bgPr>
        <a:solidFill>
          <a:srgbClr val="AE0019"/>
        </a:solidFill>
        <a:effectLst/>
      </p:bgPr>
    </p:bg>
    <p:spTree>
      <p:nvGrpSpPr>
        <p:cNvPr id="1" name=""/>
        <p:cNvGrpSpPr/>
        <p:nvPr/>
      </p:nvGrpSpPr>
      <p:grpSpPr>
        <a:xfrm>
          <a:off x="0" y="0"/>
          <a:ext cx="0" cy="0"/>
          <a:chOff x="0" y="0"/>
          <a:chExt cx="0" cy="0"/>
        </a:xfrm>
      </p:grpSpPr>
      <p:pic>
        <p:nvPicPr>
          <p:cNvPr id="10" name="Picture 9" descr="gre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9250" y="0"/>
            <a:ext cx="3714750" cy="5143500"/>
          </a:xfrm>
          <a:prstGeom prst="rect">
            <a:avLst/>
          </a:prstGeom>
        </p:spPr>
      </p:pic>
      <p:sp>
        <p:nvSpPr>
          <p:cNvPr id="2" name="Title 1"/>
          <p:cNvSpPr>
            <a:spLocks noGrp="1"/>
          </p:cNvSpPr>
          <p:nvPr>
            <p:ph type="ctrTitle" hasCustomPrompt="1"/>
          </p:nvPr>
        </p:nvSpPr>
        <p:spPr>
          <a:xfrm>
            <a:off x="650127" y="1348091"/>
            <a:ext cx="4358427" cy="2076748"/>
          </a:xfrm>
        </p:spPr>
        <p:txBody>
          <a:bodyPr lIns="0" tIns="0" rIns="0" bIns="0" anchor="t" anchorCtr="0">
            <a:noAutofit/>
          </a:bodyPr>
          <a:lstStyle>
            <a:lvl1pPr algn="l">
              <a:lnSpc>
                <a:spcPct val="90000"/>
              </a:lnSpc>
              <a:defRPr sz="3600" b="1" i="0" baseline="0">
                <a:solidFill>
                  <a:srgbClr val="FFFFFF"/>
                </a:solidFill>
                <a:latin typeface="Avenir Next LT Pro" panose="020B0504020202020204" pitchFamily="34" charset="0"/>
                <a:cs typeface="Avenir Next LT Pro" panose="020B0504020202020204" pitchFamily="34" charset="0"/>
              </a:defRPr>
            </a:lvl1pPr>
          </a:lstStyle>
          <a:p>
            <a:r>
              <a:rPr lang="en-US" dirty="0"/>
              <a:t>Divider slides can act as breaks between sections</a:t>
            </a:r>
          </a:p>
        </p:txBody>
      </p:sp>
      <p:pic>
        <p:nvPicPr>
          <p:cNvPr id="9" name="Picture 8" descr="UCLan_logo_revers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29647" y="286335"/>
            <a:ext cx="1360407" cy="441753"/>
          </a:xfrm>
          <a:prstGeom prst="rect">
            <a:avLst/>
          </a:prstGeom>
        </p:spPr>
      </p:pic>
    </p:spTree>
    <p:extLst>
      <p:ext uri="{BB962C8B-B14F-4D97-AF65-F5344CB8AC3E}">
        <p14:creationId xmlns:p14="http://schemas.microsoft.com/office/powerpoint/2010/main" val="118931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CLan Divider 2">
    <p:bg>
      <p:bgPr>
        <a:solidFill>
          <a:srgbClr val="0D6BA0"/>
        </a:solidFill>
        <a:effectLst/>
      </p:bgPr>
    </p:bg>
    <p:spTree>
      <p:nvGrpSpPr>
        <p:cNvPr id="1" name=""/>
        <p:cNvGrpSpPr/>
        <p:nvPr/>
      </p:nvGrpSpPr>
      <p:grpSpPr>
        <a:xfrm>
          <a:off x="0" y="0"/>
          <a:ext cx="0" cy="0"/>
          <a:chOff x="0" y="0"/>
          <a:chExt cx="0" cy="0"/>
        </a:xfrm>
      </p:grpSpPr>
      <p:pic>
        <p:nvPicPr>
          <p:cNvPr id="3" name="Picture 2" descr="gre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9250" y="0"/>
            <a:ext cx="3714750" cy="5143500"/>
          </a:xfrm>
          <a:prstGeom prst="rect">
            <a:avLst/>
          </a:prstGeom>
        </p:spPr>
      </p:pic>
      <p:sp>
        <p:nvSpPr>
          <p:cNvPr id="2" name="Title 1"/>
          <p:cNvSpPr>
            <a:spLocks noGrp="1"/>
          </p:cNvSpPr>
          <p:nvPr>
            <p:ph type="ctrTitle" hasCustomPrompt="1"/>
          </p:nvPr>
        </p:nvSpPr>
        <p:spPr>
          <a:xfrm>
            <a:off x="650127" y="1348091"/>
            <a:ext cx="4358427" cy="2076748"/>
          </a:xfrm>
        </p:spPr>
        <p:txBody>
          <a:bodyPr lIns="0" tIns="0" rIns="0" bIns="0" anchor="t" anchorCtr="0">
            <a:noAutofit/>
          </a:bodyPr>
          <a:lstStyle>
            <a:lvl1pPr algn="l">
              <a:lnSpc>
                <a:spcPct val="90000"/>
              </a:lnSpc>
              <a:defRPr sz="3600" b="1" i="0" baseline="0">
                <a:solidFill>
                  <a:srgbClr val="FFFFFF"/>
                </a:solidFill>
                <a:latin typeface="Avenir Next LT Pro" panose="020B0504020202020204" pitchFamily="34" charset="0"/>
                <a:cs typeface="Avenir Next LT Pro" panose="020B0504020202020204" pitchFamily="34" charset="0"/>
              </a:defRPr>
            </a:lvl1pPr>
          </a:lstStyle>
          <a:p>
            <a:r>
              <a:rPr lang="en-US" dirty="0"/>
              <a:t>Divider slides can act as breaks between sections</a:t>
            </a:r>
          </a:p>
        </p:txBody>
      </p:sp>
      <p:pic>
        <p:nvPicPr>
          <p:cNvPr id="9" name="Picture 8" descr="UCLan_logo_revers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29647" y="286335"/>
            <a:ext cx="1360407" cy="441753"/>
          </a:xfrm>
          <a:prstGeom prst="rect">
            <a:avLst/>
          </a:prstGeom>
        </p:spPr>
      </p:pic>
    </p:spTree>
    <p:extLst>
      <p:ext uri="{BB962C8B-B14F-4D97-AF65-F5344CB8AC3E}">
        <p14:creationId xmlns:p14="http://schemas.microsoft.com/office/powerpoint/2010/main" val="2325635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CLan Divider 3">
    <p:bg>
      <p:bgPr>
        <a:solidFill>
          <a:srgbClr val="283F5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0127" y="1348091"/>
            <a:ext cx="4358427" cy="2076748"/>
          </a:xfrm>
        </p:spPr>
        <p:txBody>
          <a:bodyPr lIns="0" tIns="0" rIns="0" bIns="0" anchor="t" anchorCtr="0">
            <a:noAutofit/>
          </a:bodyPr>
          <a:lstStyle>
            <a:lvl1pPr algn="l">
              <a:lnSpc>
                <a:spcPct val="90000"/>
              </a:lnSpc>
              <a:defRPr sz="3600" b="1" i="0" baseline="0">
                <a:solidFill>
                  <a:srgbClr val="FFFFFF"/>
                </a:solidFill>
                <a:latin typeface="Avenir Next LT Pro" panose="020B0504020202020204" pitchFamily="34" charset="0"/>
                <a:cs typeface="Avenir Next LT Pro" panose="020B0504020202020204" pitchFamily="34" charset="0"/>
              </a:defRPr>
            </a:lvl1pPr>
          </a:lstStyle>
          <a:p>
            <a:r>
              <a:rPr lang="en-US" dirty="0"/>
              <a:t>Divider slides can act as breaks between sections</a:t>
            </a:r>
          </a:p>
        </p:txBody>
      </p:sp>
      <p:pic>
        <p:nvPicPr>
          <p:cNvPr id="5" name="Picture 4" descr="r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9250" y="0"/>
            <a:ext cx="3714750" cy="5143500"/>
          </a:xfrm>
          <a:prstGeom prst="rect">
            <a:avLst/>
          </a:prstGeom>
        </p:spPr>
      </p:pic>
      <p:pic>
        <p:nvPicPr>
          <p:cNvPr id="9" name="Picture 8" descr="UCLan_logo_revers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29647" y="286335"/>
            <a:ext cx="1360407" cy="441753"/>
          </a:xfrm>
          <a:prstGeom prst="rect">
            <a:avLst/>
          </a:prstGeom>
        </p:spPr>
      </p:pic>
    </p:spTree>
    <p:extLst>
      <p:ext uri="{BB962C8B-B14F-4D97-AF65-F5344CB8AC3E}">
        <p14:creationId xmlns:p14="http://schemas.microsoft.com/office/powerpoint/2010/main" val="1111346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CLan Divider 4">
    <p:bg>
      <p:bgPr>
        <a:solidFill>
          <a:srgbClr val="283F59"/>
        </a:solidFill>
        <a:effectLst/>
      </p:bgPr>
    </p:bg>
    <p:spTree>
      <p:nvGrpSpPr>
        <p:cNvPr id="1" name=""/>
        <p:cNvGrpSpPr/>
        <p:nvPr/>
      </p:nvGrpSpPr>
      <p:grpSpPr>
        <a:xfrm>
          <a:off x="0" y="0"/>
          <a:ext cx="0" cy="0"/>
          <a:chOff x="0" y="0"/>
          <a:chExt cx="0" cy="0"/>
        </a:xfrm>
      </p:grpSpPr>
      <p:pic>
        <p:nvPicPr>
          <p:cNvPr id="3" name="Picture 2" descr="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9250" y="0"/>
            <a:ext cx="3714750" cy="5143500"/>
          </a:xfrm>
          <a:prstGeom prst="rect">
            <a:avLst/>
          </a:prstGeom>
        </p:spPr>
      </p:pic>
      <p:sp>
        <p:nvSpPr>
          <p:cNvPr id="2" name="Title 1"/>
          <p:cNvSpPr>
            <a:spLocks noGrp="1"/>
          </p:cNvSpPr>
          <p:nvPr>
            <p:ph type="ctrTitle" hasCustomPrompt="1"/>
          </p:nvPr>
        </p:nvSpPr>
        <p:spPr>
          <a:xfrm>
            <a:off x="650127" y="1348091"/>
            <a:ext cx="4358427" cy="2076748"/>
          </a:xfrm>
        </p:spPr>
        <p:txBody>
          <a:bodyPr lIns="0" tIns="0" rIns="0" bIns="0" anchor="t" anchorCtr="0">
            <a:noAutofit/>
          </a:bodyPr>
          <a:lstStyle>
            <a:lvl1pPr algn="l">
              <a:lnSpc>
                <a:spcPct val="90000"/>
              </a:lnSpc>
              <a:defRPr sz="3600" b="1" i="0" baseline="0">
                <a:solidFill>
                  <a:srgbClr val="FFFFFF"/>
                </a:solidFill>
                <a:latin typeface="Avenir Next LT Pro" panose="020B0504020202020204" pitchFamily="34" charset="0"/>
                <a:cs typeface="Avenir Next LT Pro" panose="020B0504020202020204" pitchFamily="34" charset="0"/>
              </a:defRPr>
            </a:lvl1pPr>
          </a:lstStyle>
          <a:p>
            <a:r>
              <a:rPr lang="en-US" dirty="0"/>
              <a:t>Divider slides can act as breaks between sections</a:t>
            </a:r>
          </a:p>
        </p:txBody>
      </p:sp>
      <p:pic>
        <p:nvPicPr>
          <p:cNvPr id="9" name="Picture 8" descr="UCLan_logo_revers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29647" y="286335"/>
            <a:ext cx="1360407" cy="441753"/>
          </a:xfrm>
          <a:prstGeom prst="rect">
            <a:avLst/>
          </a:prstGeom>
        </p:spPr>
      </p:pic>
    </p:spTree>
    <p:extLst>
      <p:ext uri="{BB962C8B-B14F-4D97-AF65-F5344CB8AC3E}">
        <p14:creationId xmlns:p14="http://schemas.microsoft.com/office/powerpoint/2010/main" val="2137651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CLan Text - 1 col">
    <p:bg>
      <p:bgPr>
        <a:solidFill>
          <a:srgbClr val="E3E5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0127" y="121296"/>
            <a:ext cx="6384680" cy="642468"/>
          </a:xfrm>
        </p:spPr>
        <p:txBody>
          <a:bodyPr lIns="0" tIns="0" rIns="0" bIns="0" anchor="b" anchorCtr="0">
            <a:noAutofit/>
          </a:bodyPr>
          <a:lstStyle>
            <a:lvl1pPr algn="l">
              <a:lnSpc>
                <a:spcPct val="90000"/>
              </a:lnSpc>
              <a:defRPr sz="2000" b="1" baseline="0">
                <a:solidFill>
                  <a:srgbClr val="34516C"/>
                </a:solidFill>
                <a:latin typeface="Avenir Next LT Pro" panose="020B0504020202020204" pitchFamily="34" charset="0"/>
                <a:cs typeface="Avenir Next LT Pro" panose="020B0504020202020204" pitchFamily="34" charset="0"/>
              </a:defRPr>
            </a:lvl1pPr>
          </a:lstStyle>
          <a:p>
            <a:r>
              <a:rPr lang="en-US" dirty="0"/>
              <a:t>Slide titles should be clear and captivating</a:t>
            </a:r>
          </a:p>
        </p:txBody>
      </p:sp>
      <p:sp>
        <p:nvSpPr>
          <p:cNvPr id="3" name="Content Placeholder 2"/>
          <p:cNvSpPr>
            <a:spLocks noGrp="1"/>
          </p:cNvSpPr>
          <p:nvPr>
            <p:ph idx="1"/>
          </p:nvPr>
        </p:nvSpPr>
        <p:spPr>
          <a:xfrm>
            <a:off x="650127" y="1200151"/>
            <a:ext cx="6384680" cy="3394472"/>
          </a:xfrm>
        </p:spPr>
        <p:txBody>
          <a:bodyPr lIns="0" tIns="0" rIns="0" bIns="0" anchor="t" anchorCtr="0">
            <a:noAutofit/>
          </a:bodyPr>
          <a:lstStyle>
            <a:lvl1pPr marL="180000" indent="-180000" algn="l">
              <a:spcBef>
                <a:spcPts val="900"/>
              </a:spcBef>
              <a:defRPr sz="1400">
                <a:solidFill>
                  <a:srgbClr val="34516C"/>
                </a:solidFill>
                <a:latin typeface="Avenir Next LT Pro" panose="020B0504020202020204" pitchFamily="34" charset="0"/>
                <a:cs typeface="Avenir Next LT Pro" panose="020B0504020202020204" pitchFamily="34" charset="0"/>
              </a:defRPr>
            </a:lvl1pPr>
            <a:lvl2pPr marL="396000" indent="-180000" algn="l">
              <a:spcBef>
                <a:spcPts val="450"/>
              </a:spcBef>
              <a:defRPr sz="1400">
                <a:solidFill>
                  <a:srgbClr val="34516C"/>
                </a:solidFill>
                <a:latin typeface="Avenir Next LT Pro" panose="020B0504020202020204" pitchFamily="34" charset="0"/>
                <a:cs typeface="Avenir Next LT Pro" panose="020B0504020202020204" pitchFamily="34" charset="0"/>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a:t>Click to edit Master text styles</a:t>
            </a:r>
          </a:p>
          <a:p>
            <a:pPr lvl="1"/>
            <a:r>
              <a:rPr lang="en-US"/>
              <a:t>Second level</a:t>
            </a:r>
          </a:p>
        </p:txBody>
      </p:sp>
      <p:pic>
        <p:nvPicPr>
          <p:cNvPr id="10" name="Picture 9" descr="UCLan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9647" y="286335"/>
            <a:ext cx="1360407" cy="441754"/>
          </a:xfrm>
          <a:prstGeom prst="rect">
            <a:avLst/>
          </a:prstGeom>
        </p:spPr>
      </p:pic>
    </p:spTree>
    <p:extLst>
      <p:ext uri="{BB962C8B-B14F-4D97-AF65-F5344CB8AC3E}">
        <p14:creationId xmlns:p14="http://schemas.microsoft.com/office/powerpoint/2010/main" val="305539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10/8/2024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9" r:id="rId2"/>
    <p:sldLayoutId id="2147493458" r:id="rId3"/>
    <p:sldLayoutId id="2147493460" r:id="rId4"/>
    <p:sldLayoutId id="2147493461" r:id="rId5"/>
    <p:sldLayoutId id="2147493462" r:id="rId6"/>
    <p:sldLayoutId id="2147493463" r:id="rId7"/>
    <p:sldLayoutId id="2147493464" r:id="rId8"/>
    <p:sldLayoutId id="2147493471" r:id="rId9"/>
    <p:sldLayoutId id="2147493475" r:id="rId10"/>
    <p:sldLayoutId id="2147493465" r:id="rId11"/>
    <p:sldLayoutId id="2147493470" r:id="rId12"/>
    <p:sldLayoutId id="2147493474" r:id="rId13"/>
    <p:sldLayoutId id="2147493467" r:id="rId14"/>
    <p:sldLayoutId id="2147493469" r:id="rId15"/>
    <p:sldLayoutId id="2147493468"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4EACBC7F-1BE7-FF49-86F5-D73961621B21}" type="datetimeFigureOut">
              <a:rPr lang="en-US" smtClean="0"/>
              <a:t>10/8/2024</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D324C40-442B-234B-92E0-F49273E8ECD7}" type="slidenum">
              <a:rPr lang="en-US" smtClean="0"/>
              <a:t>‹#›</a:t>
            </a:fld>
            <a:endParaRPr lang="en-US"/>
          </a:p>
        </p:txBody>
      </p:sp>
    </p:spTree>
    <p:extLst>
      <p:ext uri="{BB962C8B-B14F-4D97-AF65-F5344CB8AC3E}">
        <p14:creationId xmlns:p14="http://schemas.microsoft.com/office/powerpoint/2010/main" val="2131092393"/>
      </p:ext>
    </p:extLst>
  </p:cSld>
  <p:clrMap bg1="lt1" tx1="dk1" bg2="lt2" tx2="dk2" accent1="accent1" accent2="accent2" accent3="accent3" accent4="accent4" accent5="accent5" accent6="accent6" hlink="hlink" folHlink="folHlink"/>
  <p:sldLayoutIdLst>
    <p:sldLayoutId id="2147493477" r:id="rId1"/>
    <p:sldLayoutId id="2147493478" r:id="rId2"/>
    <p:sldLayoutId id="2147493479" r:id="rId3"/>
    <p:sldLayoutId id="2147493480" r:id="rId4"/>
    <p:sldLayoutId id="2147493481" r:id="rId5"/>
    <p:sldLayoutId id="2147493482" r:id="rId6"/>
    <p:sldLayoutId id="2147493483" r:id="rId7"/>
    <p:sldLayoutId id="2147493484" r:id="rId8"/>
    <p:sldLayoutId id="2147493485" r:id="rId9"/>
    <p:sldLayoutId id="2147493486" r:id="rId10"/>
    <p:sldLayoutId id="21474934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8.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for a university&#10;&#10;Description automatically generated">
            <a:extLst>
              <a:ext uri="{FF2B5EF4-FFF2-40B4-BE49-F238E27FC236}">
                <a16:creationId xmlns:a16="http://schemas.microsoft.com/office/drawing/2014/main" id="{E1D586BC-0ED4-7519-EB05-32FA23DB98F0}"/>
              </a:ext>
            </a:extLst>
          </p:cNvPr>
          <p:cNvPicPr>
            <a:picLocks noChangeAspect="1"/>
          </p:cNvPicPr>
          <p:nvPr/>
        </p:nvPicPr>
        <p:blipFill rotWithShape="1">
          <a:blip r:embed="rId2"/>
          <a:srcRect l="15579" t="21978" r="15427" b="27033"/>
          <a:stretch/>
        </p:blipFill>
        <p:spPr>
          <a:xfrm>
            <a:off x="2799471" y="422030"/>
            <a:ext cx="3200400" cy="1223890"/>
          </a:xfrm>
          <a:prstGeom prst="rect">
            <a:avLst/>
          </a:prstGeom>
        </p:spPr>
      </p:pic>
      <p:pic>
        <p:nvPicPr>
          <p:cNvPr id="5" name="Picture 4" descr="Into Our Skies Logo">
            <a:extLst>
              <a:ext uri="{FF2B5EF4-FFF2-40B4-BE49-F238E27FC236}">
                <a16:creationId xmlns:a16="http://schemas.microsoft.com/office/drawing/2014/main" id="{343D376F-8005-D364-F42F-1A25C526F991}"/>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t="1" r="54870" b="-14424"/>
          <a:stretch/>
        </p:blipFill>
        <p:spPr bwMode="auto">
          <a:xfrm>
            <a:off x="1483026" y="2021791"/>
            <a:ext cx="5992139" cy="917417"/>
          </a:xfrm>
          <a:prstGeom prst="rect">
            <a:avLst/>
          </a:prstGeom>
          <a:solidFill>
            <a:srgbClr val="000000"/>
          </a:solidFill>
          <a:ln>
            <a:noFill/>
          </a:ln>
        </p:spPr>
      </p:pic>
      <p:pic>
        <p:nvPicPr>
          <p:cNvPr id="12" name="Picture 11" descr="A blue and black logo&#10;&#10;Description automatically generated">
            <a:extLst>
              <a:ext uri="{FF2B5EF4-FFF2-40B4-BE49-F238E27FC236}">
                <a16:creationId xmlns:a16="http://schemas.microsoft.com/office/drawing/2014/main" id="{03FE453D-34F1-87DF-1207-9DCF0CCBD695}"/>
              </a:ext>
            </a:extLst>
          </p:cNvPr>
          <p:cNvPicPr>
            <a:picLocks noChangeAspect="1"/>
          </p:cNvPicPr>
          <p:nvPr/>
        </p:nvPicPr>
        <p:blipFill>
          <a:blip r:embed="rId4"/>
          <a:stretch>
            <a:fillRect/>
          </a:stretch>
        </p:blipFill>
        <p:spPr>
          <a:xfrm>
            <a:off x="2519593" y="3256780"/>
            <a:ext cx="4104814" cy="1055901"/>
          </a:xfrm>
          <a:prstGeom prst="rect">
            <a:avLst/>
          </a:prstGeom>
        </p:spPr>
      </p:pic>
    </p:spTree>
    <p:extLst>
      <p:ext uri="{BB962C8B-B14F-4D97-AF65-F5344CB8AC3E}">
        <p14:creationId xmlns:p14="http://schemas.microsoft.com/office/powerpoint/2010/main" val="1894590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CF4B-6EC4-A14D-702D-12683668219C}"/>
              </a:ext>
            </a:extLst>
          </p:cNvPr>
          <p:cNvSpPr>
            <a:spLocks noGrp="1"/>
          </p:cNvSpPr>
          <p:nvPr>
            <p:ph type="title"/>
          </p:nvPr>
        </p:nvSpPr>
        <p:spPr/>
        <p:txBody>
          <a:bodyPr/>
          <a:lstStyle/>
          <a:p>
            <a:r>
              <a:rPr lang="en-GB" sz="3600" dirty="0"/>
              <a:t>At sunrise (6am)</a:t>
            </a:r>
          </a:p>
        </p:txBody>
      </p:sp>
      <p:sp>
        <p:nvSpPr>
          <p:cNvPr id="3" name="Content Placeholder 2">
            <a:extLst>
              <a:ext uri="{FF2B5EF4-FFF2-40B4-BE49-F238E27FC236}">
                <a16:creationId xmlns:a16="http://schemas.microsoft.com/office/drawing/2014/main" id="{15B458E0-EDC6-DC20-EB07-3D3277BF2E18}"/>
              </a:ext>
            </a:extLst>
          </p:cNvPr>
          <p:cNvSpPr>
            <a:spLocks noGrp="1"/>
          </p:cNvSpPr>
          <p:nvPr>
            <p:ph idx="1"/>
          </p:nvPr>
        </p:nvSpPr>
        <p:spPr>
          <a:xfrm>
            <a:off x="650126" y="763764"/>
            <a:ext cx="8101987" cy="1203415"/>
          </a:xfrm>
        </p:spPr>
        <p:txBody>
          <a:bodyPr/>
          <a:lstStyle/>
          <a:p>
            <a:pPr marL="285750" indent="-285750">
              <a:buFont typeface="Arial" panose="020B0604020202020204" pitchFamily="34" charset="0"/>
              <a:buChar char="•"/>
            </a:pPr>
            <a:r>
              <a:rPr lang="en-GB" sz="2000" b="0" dirty="0"/>
              <a:t>Place your torch at one side, level with the floor or table</a:t>
            </a:r>
          </a:p>
          <a:p>
            <a:pPr marL="285750" indent="-285750">
              <a:buFont typeface="Arial" panose="020B0604020202020204" pitchFamily="34" charset="0"/>
              <a:buChar char="•"/>
            </a:pPr>
            <a:r>
              <a:rPr lang="en-GB" sz="2000" b="0" dirty="0"/>
              <a:t>Use your ruler to measure the length of the shadow</a:t>
            </a:r>
          </a:p>
        </p:txBody>
      </p:sp>
      <p:pic>
        <p:nvPicPr>
          <p:cNvPr id="5" name="Picture 4" descr="Figure with torch at a level to represent sunrise and the shadow of the figure is being measured by a ruler.">
            <a:extLst>
              <a:ext uri="{FF2B5EF4-FFF2-40B4-BE49-F238E27FC236}">
                <a16:creationId xmlns:a16="http://schemas.microsoft.com/office/drawing/2014/main" id="{E0ECF075-7EB4-589C-E8FE-7AEAB08CAAEC}"/>
              </a:ext>
            </a:extLst>
          </p:cNvPr>
          <p:cNvPicPr>
            <a:picLocks noChangeAspect="1"/>
          </p:cNvPicPr>
          <p:nvPr/>
        </p:nvPicPr>
        <p:blipFill rotWithShape="1">
          <a:blip r:embed="rId2"/>
          <a:srcRect l="10364" t="29686" r="7732" b="13490"/>
          <a:stretch/>
        </p:blipFill>
        <p:spPr>
          <a:xfrm flipH="1">
            <a:off x="745587" y="2046848"/>
            <a:ext cx="5106573" cy="2574389"/>
          </a:xfrm>
          <a:prstGeom prst="rect">
            <a:avLst/>
          </a:prstGeom>
        </p:spPr>
      </p:pic>
      <p:grpSp>
        <p:nvGrpSpPr>
          <p:cNvPr id="7" name="Group 6">
            <a:extLst>
              <a:ext uri="{FF2B5EF4-FFF2-40B4-BE49-F238E27FC236}">
                <a16:creationId xmlns:a16="http://schemas.microsoft.com/office/drawing/2014/main" id="{457BDC9A-2DC1-0841-BC45-B81744C4A599}"/>
              </a:ext>
              <a:ext uri="{C183D7F6-B498-43B3-948B-1728B52AA6E4}">
                <adec:decorative xmlns:adec="http://schemas.microsoft.com/office/drawing/2017/decorative" val="1"/>
              </a:ext>
            </a:extLst>
          </p:cNvPr>
          <p:cNvGrpSpPr>
            <a:grpSpLocks noChangeAspect="1"/>
          </p:cNvGrpSpPr>
          <p:nvPr/>
        </p:nvGrpSpPr>
        <p:grpSpPr>
          <a:xfrm>
            <a:off x="6525927" y="3785462"/>
            <a:ext cx="2455392" cy="503294"/>
            <a:chOff x="3899911" y="4063244"/>
            <a:chExt cx="5059576" cy="1135358"/>
          </a:xfrm>
        </p:grpSpPr>
        <p:pic>
          <p:nvPicPr>
            <p:cNvPr id="8" name="Picture 7" descr="A picture containing drawing&#10;&#10;Description automatically generated">
              <a:extLst>
                <a:ext uri="{FF2B5EF4-FFF2-40B4-BE49-F238E27FC236}">
                  <a16:creationId xmlns:a16="http://schemas.microsoft.com/office/drawing/2014/main" id="{740FB045-B3D5-F38A-0A7E-90D7A6FD8D0B}"/>
                </a:ext>
              </a:extLst>
            </p:cNvPr>
            <p:cNvPicPr>
              <a:picLocks noChangeAspect="1"/>
            </p:cNvPicPr>
            <p:nvPr/>
          </p:nvPicPr>
          <p:blipFill>
            <a:blip r:embed="rId3"/>
            <a:stretch>
              <a:fillRect/>
            </a:stretch>
          </p:blipFill>
          <p:spPr>
            <a:xfrm>
              <a:off x="3899911" y="4063244"/>
              <a:ext cx="1188184" cy="1135358"/>
            </a:xfrm>
            <a:prstGeom prst="rect">
              <a:avLst/>
            </a:prstGeom>
          </p:spPr>
        </p:pic>
        <p:sp>
          <p:nvSpPr>
            <p:cNvPr id="9" name="Oval 8">
              <a:extLst>
                <a:ext uri="{FF2B5EF4-FFF2-40B4-BE49-F238E27FC236}">
                  <a16:creationId xmlns:a16="http://schemas.microsoft.com/office/drawing/2014/main" id="{307EDCCD-7077-00D4-F544-A3743FF9BCA5}"/>
                </a:ext>
              </a:extLst>
            </p:cNvPr>
            <p:cNvSpPr/>
            <p:nvPr/>
          </p:nvSpPr>
          <p:spPr>
            <a:xfrm>
              <a:off x="8263207" y="4398896"/>
              <a:ext cx="696280" cy="729819"/>
            </a:xfrm>
            <a:prstGeom prst="ellipse">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C17E8E18-F470-E989-17D1-56D67CF0708B}"/>
                </a:ext>
              </a:extLst>
            </p:cNvPr>
            <p:cNvSpPr txBox="1"/>
            <p:nvPr/>
          </p:nvSpPr>
          <p:spPr>
            <a:xfrm>
              <a:off x="6610973" y="4188733"/>
              <a:ext cx="1652234" cy="951307"/>
            </a:xfrm>
            <a:prstGeom prst="rect">
              <a:avLst/>
            </a:prstGeom>
            <a:noFill/>
          </p:spPr>
          <p:txBody>
            <a:bodyPr wrap="none" rtlCol="0">
              <a:spAutoFit/>
            </a:bodyPr>
            <a:lstStyle/>
            <a:p>
              <a:r>
                <a:rPr lang="en-GB" sz="2400" b="1" dirty="0">
                  <a:solidFill>
                    <a:schemeClr val="bg2"/>
                  </a:solidFill>
                </a:rPr>
                <a:t>6am</a:t>
              </a:r>
            </a:p>
          </p:txBody>
        </p:sp>
      </p:grpSp>
    </p:spTree>
    <p:extLst>
      <p:ext uri="{BB962C8B-B14F-4D97-AF65-F5344CB8AC3E}">
        <p14:creationId xmlns:p14="http://schemas.microsoft.com/office/powerpoint/2010/main" val="267012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CF4B-6EC4-A14D-702D-12683668219C}"/>
              </a:ext>
            </a:extLst>
          </p:cNvPr>
          <p:cNvSpPr>
            <a:spLocks noGrp="1"/>
          </p:cNvSpPr>
          <p:nvPr>
            <p:ph type="title"/>
          </p:nvPr>
        </p:nvSpPr>
        <p:spPr/>
        <p:txBody>
          <a:bodyPr/>
          <a:lstStyle/>
          <a:p>
            <a:r>
              <a:rPr lang="en-GB" sz="3600" dirty="0"/>
              <a:t>8am</a:t>
            </a:r>
          </a:p>
        </p:txBody>
      </p:sp>
      <p:sp>
        <p:nvSpPr>
          <p:cNvPr id="3" name="Content Placeholder 2">
            <a:extLst>
              <a:ext uri="{FF2B5EF4-FFF2-40B4-BE49-F238E27FC236}">
                <a16:creationId xmlns:a16="http://schemas.microsoft.com/office/drawing/2014/main" id="{15B458E0-EDC6-DC20-EB07-3D3277BF2E18}"/>
              </a:ext>
            </a:extLst>
          </p:cNvPr>
          <p:cNvSpPr>
            <a:spLocks noGrp="1"/>
          </p:cNvSpPr>
          <p:nvPr>
            <p:ph idx="1"/>
          </p:nvPr>
        </p:nvSpPr>
        <p:spPr>
          <a:xfrm>
            <a:off x="650126" y="763764"/>
            <a:ext cx="8101987" cy="1203415"/>
          </a:xfrm>
        </p:spPr>
        <p:txBody>
          <a:bodyPr/>
          <a:lstStyle/>
          <a:p>
            <a:pPr marL="285750" indent="-285750">
              <a:buFont typeface="Arial" panose="020B0604020202020204" pitchFamily="34" charset="0"/>
              <a:buChar char="•"/>
            </a:pPr>
            <a:r>
              <a:rPr lang="en-GB" sz="2000" b="0" dirty="0"/>
              <a:t>Raise your torch to around 8am</a:t>
            </a:r>
          </a:p>
          <a:p>
            <a:pPr marL="285750" indent="-285750">
              <a:buFont typeface="Arial" panose="020B0604020202020204" pitchFamily="34" charset="0"/>
              <a:buChar char="•"/>
            </a:pPr>
            <a:r>
              <a:rPr lang="en-GB" sz="2000" b="0" dirty="0"/>
              <a:t>Use your ruler to measure the length of the shadow</a:t>
            </a:r>
          </a:p>
        </p:txBody>
      </p:sp>
      <p:pic>
        <p:nvPicPr>
          <p:cNvPr id="4" name="Picture 3" descr="Figure with torch at a level to represent 8am, 2 hours after sunrise and the shadow of the figure is being measured by a ruler.">
            <a:extLst>
              <a:ext uri="{FF2B5EF4-FFF2-40B4-BE49-F238E27FC236}">
                <a16:creationId xmlns:a16="http://schemas.microsoft.com/office/drawing/2014/main" id="{73454182-CBF1-2693-A0E7-AEF6DF52CC3F}"/>
              </a:ext>
            </a:extLst>
          </p:cNvPr>
          <p:cNvPicPr>
            <a:picLocks noChangeAspect="1"/>
          </p:cNvPicPr>
          <p:nvPr/>
        </p:nvPicPr>
        <p:blipFill rotWithShape="1">
          <a:blip r:embed="rId2"/>
          <a:srcRect l="11920" t="39178" r="6632" b="8079"/>
          <a:stretch/>
        </p:blipFill>
        <p:spPr>
          <a:xfrm flipH="1">
            <a:off x="732699" y="2039815"/>
            <a:ext cx="5098359" cy="2560480"/>
          </a:xfrm>
          <a:prstGeom prst="rect">
            <a:avLst/>
          </a:prstGeom>
        </p:spPr>
      </p:pic>
      <p:grpSp>
        <p:nvGrpSpPr>
          <p:cNvPr id="6" name="Group 5">
            <a:extLst>
              <a:ext uri="{FF2B5EF4-FFF2-40B4-BE49-F238E27FC236}">
                <a16:creationId xmlns:a16="http://schemas.microsoft.com/office/drawing/2014/main" id="{459135F3-4001-EEDE-7F47-9E523C0E3084}"/>
              </a:ext>
              <a:ext uri="{C183D7F6-B498-43B3-948B-1728B52AA6E4}">
                <adec:decorative xmlns:adec="http://schemas.microsoft.com/office/drawing/2017/decorative" val="1"/>
              </a:ext>
            </a:extLst>
          </p:cNvPr>
          <p:cNvGrpSpPr>
            <a:grpSpLocks noChangeAspect="1"/>
          </p:cNvGrpSpPr>
          <p:nvPr/>
        </p:nvGrpSpPr>
        <p:grpSpPr>
          <a:xfrm>
            <a:off x="6525926" y="3396015"/>
            <a:ext cx="2022099" cy="892741"/>
            <a:chOff x="3899911" y="3184709"/>
            <a:chExt cx="4166734" cy="2013893"/>
          </a:xfrm>
        </p:grpSpPr>
        <p:pic>
          <p:nvPicPr>
            <p:cNvPr id="11" name="Picture 10" descr="A picture containing drawing&#10;&#10;Description automatically generated">
              <a:extLst>
                <a:ext uri="{FF2B5EF4-FFF2-40B4-BE49-F238E27FC236}">
                  <a16:creationId xmlns:a16="http://schemas.microsoft.com/office/drawing/2014/main" id="{0CF834AB-DA1E-3A18-5101-C5A12AF4EFC3}"/>
                </a:ext>
              </a:extLst>
            </p:cNvPr>
            <p:cNvPicPr>
              <a:picLocks noChangeAspect="1"/>
            </p:cNvPicPr>
            <p:nvPr/>
          </p:nvPicPr>
          <p:blipFill>
            <a:blip r:embed="rId3"/>
            <a:stretch>
              <a:fillRect/>
            </a:stretch>
          </p:blipFill>
          <p:spPr>
            <a:xfrm>
              <a:off x="3899911" y="4063244"/>
              <a:ext cx="1188184" cy="1135358"/>
            </a:xfrm>
            <a:prstGeom prst="rect">
              <a:avLst/>
            </a:prstGeom>
          </p:spPr>
        </p:pic>
        <p:sp>
          <p:nvSpPr>
            <p:cNvPr id="12" name="Oval 11">
              <a:extLst>
                <a:ext uri="{FF2B5EF4-FFF2-40B4-BE49-F238E27FC236}">
                  <a16:creationId xmlns:a16="http://schemas.microsoft.com/office/drawing/2014/main" id="{E6A851A0-A9D4-9116-56B4-94BB1D9BA9B6}"/>
                </a:ext>
              </a:extLst>
            </p:cNvPr>
            <p:cNvSpPr/>
            <p:nvPr/>
          </p:nvSpPr>
          <p:spPr>
            <a:xfrm>
              <a:off x="7370365" y="3340525"/>
              <a:ext cx="696280" cy="729819"/>
            </a:xfrm>
            <a:prstGeom prst="ellipse">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034B382F-A985-C23E-067E-9A82CD53000A}"/>
                </a:ext>
              </a:extLst>
            </p:cNvPr>
            <p:cNvSpPr txBox="1"/>
            <p:nvPr/>
          </p:nvSpPr>
          <p:spPr>
            <a:xfrm>
              <a:off x="5718129" y="3184709"/>
              <a:ext cx="1652235" cy="1041449"/>
            </a:xfrm>
            <a:prstGeom prst="rect">
              <a:avLst/>
            </a:prstGeom>
            <a:noFill/>
          </p:spPr>
          <p:txBody>
            <a:bodyPr wrap="none" rtlCol="0">
              <a:spAutoFit/>
            </a:bodyPr>
            <a:lstStyle/>
            <a:p>
              <a:r>
                <a:rPr lang="en-GB" sz="2400" b="1" dirty="0">
                  <a:solidFill>
                    <a:schemeClr val="bg2"/>
                  </a:solidFill>
                </a:rPr>
                <a:t>8am</a:t>
              </a:r>
            </a:p>
          </p:txBody>
        </p:sp>
      </p:grpSp>
    </p:spTree>
    <p:extLst>
      <p:ext uri="{BB962C8B-B14F-4D97-AF65-F5344CB8AC3E}">
        <p14:creationId xmlns:p14="http://schemas.microsoft.com/office/powerpoint/2010/main" val="1052481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CF4B-6EC4-A14D-702D-12683668219C}"/>
              </a:ext>
            </a:extLst>
          </p:cNvPr>
          <p:cNvSpPr>
            <a:spLocks noGrp="1"/>
          </p:cNvSpPr>
          <p:nvPr>
            <p:ph type="title"/>
          </p:nvPr>
        </p:nvSpPr>
        <p:spPr/>
        <p:txBody>
          <a:bodyPr/>
          <a:lstStyle/>
          <a:p>
            <a:r>
              <a:rPr lang="en-GB" sz="3600" dirty="0"/>
              <a:t>10am</a:t>
            </a:r>
          </a:p>
        </p:txBody>
      </p:sp>
      <p:sp>
        <p:nvSpPr>
          <p:cNvPr id="3" name="Content Placeholder 2">
            <a:extLst>
              <a:ext uri="{FF2B5EF4-FFF2-40B4-BE49-F238E27FC236}">
                <a16:creationId xmlns:a16="http://schemas.microsoft.com/office/drawing/2014/main" id="{15B458E0-EDC6-DC20-EB07-3D3277BF2E18}"/>
              </a:ext>
            </a:extLst>
          </p:cNvPr>
          <p:cNvSpPr>
            <a:spLocks noGrp="1"/>
          </p:cNvSpPr>
          <p:nvPr>
            <p:ph idx="1"/>
          </p:nvPr>
        </p:nvSpPr>
        <p:spPr>
          <a:xfrm>
            <a:off x="650126" y="763764"/>
            <a:ext cx="8101987" cy="1203415"/>
          </a:xfrm>
        </p:spPr>
        <p:txBody>
          <a:bodyPr/>
          <a:lstStyle/>
          <a:p>
            <a:pPr marL="285750" indent="-285750">
              <a:buFont typeface="Arial" panose="020B0604020202020204" pitchFamily="34" charset="0"/>
              <a:buChar char="•"/>
            </a:pPr>
            <a:r>
              <a:rPr lang="en-GB" sz="2000" b="0" dirty="0"/>
              <a:t>Raise your torch to around 10am</a:t>
            </a:r>
          </a:p>
          <a:p>
            <a:pPr marL="285750" indent="-285750">
              <a:buFont typeface="Arial" panose="020B0604020202020204" pitchFamily="34" charset="0"/>
              <a:buChar char="•"/>
            </a:pPr>
            <a:r>
              <a:rPr lang="en-GB" sz="2000" b="0" dirty="0"/>
              <a:t>Use your ruler to measure the length of the shadow</a:t>
            </a:r>
          </a:p>
        </p:txBody>
      </p:sp>
      <p:grpSp>
        <p:nvGrpSpPr>
          <p:cNvPr id="5" name="Group 4">
            <a:extLst>
              <a:ext uri="{FF2B5EF4-FFF2-40B4-BE49-F238E27FC236}">
                <a16:creationId xmlns:a16="http://schemas.microsoft.com/office/drawing/2014/main" id="{D523E225-24AC-6B07-AB41-3A28AEE2AB07}"/>
              </a:ext>
              <a:ext uri="{C183D7F6-B498-43B3-948B-1728B52AA6E4}">
                <adec:decorative xmlns:adec="http://schemas.microsoft.com/office/drawing/2017/decorative" val="1"/>
              </a:ext>
            </a:extLst>
          </p:cNvPr>
          <p:cNvGrpSpPr>
            <a:grpSpLocks noChangeAspect="1"/>
          </p:cNvGrpSpPr>
          <p:nvPr/>
        </p:nvGrpSpPr>
        <p:grpSpPr>
          <a:xfrm>
            <a:off x="6525926" y="2929817"/>
            <a:ext cx="2332483" cy="1358939"/>
            <a:chOff x="3899911" y="2133034"/>
            <a:chExt cx="4806308" cy="3065568"/>
          </a:xfrm>
        </p:grpSpPr>
        <p:pic>
          <p:nvPicPr>
            <p:cNvPr id="7" name="Picture 6" descr="A picture containing drawing&#10;&#10;Description automatically generated">
              <a:extLst>
                <a:ext uri="{FF2B5EF4-FFF2-40B4-BE49-F238E27FC236}">
                  <a16:creationId xmlns:a16="http://schemas.microsoft.com/office/drawing/2014/main" id="{193CE474-C03B-2903-1629-E56ACF9C7B45}"/>
                </a:ext>
              </a:extLst>
            </p:cNvPr>
            <p:cNvPicPr>
              <a:picLocks noChangeAspect="1"/>
            </p:cNvPicPr>
            <p:nvPr/>
          </p:nvPicPr>
          <p:blipFill>
            <a:blip r:embed="rId2"/>
            <a:stretch>
              <a:fillRect/>
            </a:stretch>
          </p:blipFill>
          <p:spPr>
            <a:xfrm>
              <a:off x="3899911" y="4063244"/>
              <a:ext cx="1188184" cy="1135358"/>
            </a:xfrm>
            <a:prstGeom prst="rect">
              <a:avLst/>
            </a:prstGeom>
          </p:spPr>
        </p:pic>
        <p:sp>
          <p:nvSpPr>
            <p:cNvPr id="8" name="Oval 7">
              <a:extLst>
                <a:ext uri="{FF2B5EF4-FFF2-40B4-BE49-F238E27FC236}">
                  <a16:creationId xmlns:a16="http://schemas.microsoft.com/office/drawing/2014/main" id="{C68B8EA8-3096-D460-26A8-F88E4B04D928}"/>
                </a:ext>
              </a:extLst>
            </p:cNvPr>
            <p:cNvSpPr/>
            <p:nvPr/>
          </p:nvSpPr>
          <p:spPr>
            <a:xfrm>
              <a:off x="6004271" y="2495951"/>
              <a:ext cx="696280" cy="729819"/>
            </a:xfrm>
            <a:prstGeom prst="ellipse">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5FA17BEE-5F2F-7AD8-4CC5-06984213BF51}"/>
                </a:ext>
                <a:ext uri="{C183D7F6-B498-43B3-948B-1728B52AA6E4}">
                  <adec:decorative xmlns:adec="http://schemas.microsoft.com/office/drawing/2017/decorative" val="1"/>
                </a:ext>
              </a:extLst>
            </p:cNvPr>
            <p:cNvSpPr txBox="1"/>
            <p:nvPr/>
          </p:nvSpPr>
          <p:spPr>
            <a:xfrm>
              <a:off x="6700551" y="2133034"/>
              <a:ext cx="2005668" cy="1041449"/>
            </a:xfrm>
            <a:prstGeom prst="rect">
              <a:avLst/>
            </a:prstGeom>
            <a:noFill/>
          </p:spPr>
          <p:txBody>
            <a:bodyPr wrap="none" rtlCol="0">
              <a:spAutoFit/>
            </a:bodyPr>
            <a:lstStyle/>
            <a:p>
              <a:r>
                <a:rPr lang="en-GB" sz="2400" b="1" dirty="0">
                  <a:solidFill>
                    <a:schemeClr val="bg2"/>
                  </a:solidFill>
                </a:rPr>
                <a:t>10am</a:t>
              </a:r>
            </a:p>
          </p:txBody>
        </p:sp>
      </p:grpSp>
      <p:pic>
        <p:nvPicPr>
          <p:cNvPr id="10" name="Picture 9" descr="Figure with torch at a level to represent 10am, 4 hours after sunrise and the shadow of the figure is being measured by a ruler">
            <a:extLst>
              <a:ext uri="{FF2B5EF4-FFF2-40B4-BE49-F238E27FC236}">
                <a16:creationId xmlns:a16="http://schemas.microsoft.com/office/drawing/2014/main" id="{C7107034-AA40-B11A-640D-C1C48C6C0F36}"/>
              </a:ext>
            </a:extLst>
          </p:cNvPr>
          <p:cNvPicPr>
            <a:picLocks noChangeAspect="1"/>
          </p:cNvPicPr>
          <p:nvPr/>
        </p:nvPicPr>
        <p:blipFill rotWithShape="1">
          <a:blip r:embed="rId3"/>
          <a:srcRect l="10801" t="43157" r="7218" b="3241"/>
          <a:stretch/>
        </p:blipFill>
        <p:spPr>
          <a:xfrm flipH="1">
            <a:off x="718629" y="1998151"/>
            <a:ext cx="5084293" cy="2581420"/>
          </a:xfrm>
          <a:prstGeom prst="rect">
            <a:avLst/>
          </a:prstGeom>
        </p:spPr>
      </p:pic>
    </p:spTree>
    <p:extLst>
      <p:ext uri="{BB962C8B-B14F-4D97-AF65-F5344CB8AC3E}">
        <p14:creationId xmlns:p14="http://schemas.microsoft.com/office/powerpoint/2010/main" val="889229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CF4B-6EC4-A14D-702D-12683668219C}"/>
              </a:ext>
            </a:extLst>
          </p:cNvPr>
          <p:cNvSpPr>
            <a:spLocks noGrp="1"/>
          </p:cNvSpPr>
          <p:nvPr>
            <p:ph type="title"/>
          </p:nvPr>
        </p:nvSpPr>
        <p:spPr>
          <a:xfrm>
            <a:off x="650127" y="508158"/>
            <a:ext cx="6384680" cy="642468"/>
          </a:xfrm>
        </p:spPr>
        <p:txBody>
          <a:bodyPr/>
          <a:lstStyle/>
          <a:p>
            <a:r>
              <a:rPr lang="en-GB" sz="3000" dirty="0"/>
              <a:t>Measure the shadow when the torch (Sun) is in each position.</a:t>
            </a:r>
          </a:p>
        </p:txBody>
      </p:sp>
      <p:graphicFrame>
        <p:nvGraphicFramePr>
          <p:cNvPr id="6" name="Table 5">
            <a:extLst>
              <a:ext uri="{FF2B5EF4-FFF2-40B4-BE49-F238E27FC236}">
                <a16:creationId xmlns:a16="http://schemas.microsoft.com/office/drawing/2014/main" id="{68E5CFDA-063E-FC14-52E6-B5990E2C0BC3}"/>
              </a:ext>
            </a:extLst>
          </p:cNvPr>
          <p:cNvGraphicFramePr>
            <a:graphicFrameLocks noGrp="1"/>
          </p:cNvGraphicFramePr>
          <p:nvPr>
            <p:extLst>
              <p:ext uri="{D42A27DB-BD31-4B8C-83A1-F6EECF244321}">
                <p14:modId xmlns:p14="http://schemas.microsoft.com/office/powerpoint/2010/main" val="2981513046"/>
              </p:ext>
            </p:extLst>
          </p:nvPr>
        </p:nvGraphicFramePr>
        <p:xfrm>
          <a:off x="2001411" y="1250657"/>
          <a:ext cx="4638540" cy="3570394"/>
        </p:xfrm>
        <a:graphic>
          <a:graphicData uri="http://schemas.openxmlformats.org/drawingml/2006/table">
            <a:tbl>
              <a:tblPr firstRow="1" bandRow="1">
                <a:tableStyleId>{21E4AEA4-8DFA-4A89-87EB-49C32662AFE0}</a:tableStyleId>
              </a:tblPr>
              <a:tblGrid>
                <a:gridCol w="1937543">
                  <a:extLst>
                    <a:ext uri="{9D8B030D-6E8A-4147-A177-3AD203B41FA5}">
                      <a16:colId xmlns:a16="http://schemas.microsoft.com/office/drawing/2014/main" val="2635199504"/>
                    </a:ext>
                  </a:extLst>
                </a:gridCol>
                <a:gridCol w="2700997">
                  <a:extLst>
                    <a:ext uri="{9D8B030D-6E8A-4147-A177-3AD203B41FA5}">
                      <a16:colId xmlns:a16="http://schemas.microsoft.com/office/drawing/2014/main" val="2846145044"/>
                    </a:ext>
                  </a:extLst>
                </a:gridCol>
              </a:tblGrid>
              <a:tr h="434086">
                <a:tc>
                  <a:txBody>
                    <a:bodyPr/>
                    <a:lstStyle/>
                    <a:p>
                      <a:pPr algn="ctr"/>
                      <a:r>
                        <a:rPr lang="en-GB" sz="2000" dirty="0">
                          <a:latin typeface="Avenir Next Bold"/>
                        </a:rPr>
                        <a:t>Time</a:t>
                      </a:r>
                    </a:p>
                  </a:txBody>
                  <a:tcPr/>
                </a:tc>
                <a:tc>
                  <a:txBody>
                    <a:bodyPr/>
                    <a:lstStyle/>
                    <a:p>
                      <a:pPr algn="ctr"/>
                      <a:r>
                        <a:rPr lang="en-GB" sz="2000" dirty="0">
                          <a:latin typeface="Avenir Next Bold"/>
                        </a:rPr>
                        <a:t>Shadow Length (in cm)</a:t>
                      </a:r>
                    </a:p>
                  </a:txBody>
                  <a:tcPr/>
                </a:tc>
                <a:extLst>
                  <a:ext uri="{0D108BD9-81ED-4DB2-BD59-A6C34878D82A}">
                    <a16:rowId xmlns:a16="http://schemas.microsoft.com/office/drawing/2014/main" val="938118344"/>
                  </a:ext>
                </a:extLst>
              </a:tr>
              <a:tr h="456678">
                <a:tc>
                  <a:txBody>
                    <a:bodyPr/>
                    <a:lstStyle/>
                    <a:p>
                      <a:r>
                        <a:rPr lang="en-GB" sz="2000" dirty="0">
                          <a:solidFill>
                            <a:srgbClr val="34516C"/>
                          </a:solidFill>
                          <a:latin typeface="Avenir Next Bold"/>
                        </a:rPr>
                        <a:t>Sunrise (6am)</a:t>
                      </a:r>
                    </a:p>
                  </a:txBody>
                  <a:tcPr/>
                </a:tc>
                <a:tc>
                  <a:txBody>
                    <a:bodyPr/>
                    <a:lstStyle/>
                    <a:p>
                      <a:endParaRPr lang="en-GB" sz="2000" dirty="0">
                        <a:latin typeface="Avenir Next Bold"/>
                      </a:endParaRPr>
                    </a:p>
                  </a:txBody>
                  <a:tcPr/>
                </a:tc>
                <a:extLst>
                  <a:ext uri="{0D108BD9-81ED-4DB2-BD59-A6C34878D82A}">
                    <a16:rowId xmlns:a16="http://schemas.microsoft.com/office/drawing/2014/main" val="2080262742"/>
                  </a:ext>
                </a:extLst>
              </a:tr>
              <a:tr h="456678">
                <a:tc>
                  <a:txBody>
                    <a:bodyPr/>
                    <a:lstStyle/>
                    <a:p>
                      <a:r>
                        <a:rPr lang="en-GB" sz="2000" dirty="0">
                          <a:solidFill>
                            <a:srgbClr val="34516C"/>
                          </a:solidFill>
                          <a:latin typeface="Avenir Next Bold"/>
                        </a:rPr>
                        <a:t>8am</a:t>
                      </a:r>
                    </a:p>
                  </a:txBody>
                  <a:tcPr/>
                </a:tc>
                <a:tc>
                  <a:txBody>
                    <a:bodyPr/>
                    <a:lstStyle/>
                    <a:p>
                      <a:endParaRPr lang="en-GB" sz="2000" dirty="0">
                        <a:latin typeface="Avenir Next Bold"/>
                      </a:endParaRPr>
                    </a:p>
                  </a:txBody>
                  <a:tcPr/>
                </a:tc>
                <a:extLst>
                  <a:ext uri="{0D108BD9-81ED-4DB2-BD59-A6C34878D82A}">
                    <a16:rowId xmlns:a16="http://schemas.microsoft.com/office/drawing/2014/main" val="1069098772"/>
                  </a:ext>
                </a:extLst>
              </a:tr>
              <a:tr h="456678">
                <a:tc>
                  <a:txBody>
                    <a:bodyPr/>
                    <a:lstStyle/>
                    <a:p>
                      <a:r>
                        <a:rPr lang="en-GB" sz="2000" dirty="0">
                          <a:solidFill>
                            <a:srgbClr val="34516C"/>
                          </a:solidFill>
                          <a:latin typeface="Avenir Next Bold"/>
                        </a:rPr>
                        <a:t>10am</a:t>
                      </a:r>
                    </a:p>
                  </a:txBody>
                  <a:tcPr/>
                </a:tc>
                <a:tc>
                  <a:txBody>
                    <a:bodyPr/>
                    <a:lstStyle/>
                    <a:p>
                      <a:endParaRPr lang="en-GB" sz="2000" dirty="0">
                        <a:latin typeface="Avenir Next Bold"/>
                      </a:endParaRPr>
                    </a:p>
                  </a:txBody>
                  <a:tcPr/>
                </a:tc>
                <a:extLst>
                  <a:ext uri="{0D108BD9-81ED-4DB2-BD59-A6C34878D82A}">
                    <a16:rowId xmlns:a16="http://schemas.microsoft.com/office/drawing/2014/main" val="3415274743"/>
                  </a:ext>
                </a:extLst>
              </a:tr>
              <a:tr h="456678">
                <a:tc>
                  <a:txBody>
                    <a:bodyPr/>
                    <a:lstStyle/>
                    <a:p>
                      <a:r>
                        <a:rPr lang="en-GB" sz="2000" dirty="0">
                          <a:solidFill>
                            <a:srgbClr val="34516C"/>
                          </a:solidFill>
                          <a:latin typeface="Avenir Next Bold"/>
                        </a:rPr>
                        <a:t>Midday (12pm)</a:t>
                      </a:r>
                    </a:p>
                  </a:txBody>
                  <a:tcPr/>
                </a:tc>
                <a:tc>
                  <a:txBody>
                    <a:bodyPr/>
                    <a:lstStyle/>
                    <a:p>
                      <a:endParaRPr lang="en-GB" sz="2000" dirty="0">
                        <a:latin typeface="Avenir Next Bold"/>
                      </a:endParaRPr>
                    </a:p>
                  </a:txBody>
                  <a:tcPr/>
                </a:tc>
                <a:extLst>
                  <a:ext uri="{0D108BD9-81ED-4DB2-BD59-A6C34878D82A}">
                    <a16:rowId xmlns:a16="http://schemas.microsoft.com/office/drawing/2014/main" val="3967969546"/>
                  </a:ext>
                </a:extLst>
              </a:tr>
              <a:tr h="456678">
                <a:tc>
                  <a:txBody>
                    <a:bodyPr/>
                    <a:lstStyle/>
                    <a:p>
                      <a:r>
                        <a:rPr lang="en-GB" sz="2000" dirty="0">
                          <a:solidFill>
                            <a:srgbClr val="34516C"/>
                          </a:solidFill>
                          <a:latin typeface="Avenir Next Bold"/>
                        </a:rPr>
                        <a:t>2pm</a:t>
                      </a:r>
                    </a:p>
                  </a:txBody>
                  <a:tcPr/>
                </a:tc>
                <a:tc>
                  <a:txBody>
                    <a:bodyPr/>
                    <a:lstStyle/>
                    <a:p>
                      <a:endParaRPr lang="en-GB" sz="2000" dirty="0">
                        <a:latin typeface="Avenir Next Bold"/>
                      </a:endParaRPr>
                    </a:p>
                  </a:txBody>
                  <a:tcPr/>
                </a:tc>
                <a:extLst>
                  <a:ext uri="{0D108BD9-81ED-4DB2-BD59-A6C34878D82A}">
                    <a16:rowId xmlns:a16="http://schemas.microsoft.com/office/drawing/2014/main" val="1127639704"/>
                  </a:ext>
                </a:extLst>
              </a:tr>
              <a:tr h="456678">
                <a:tc>
                  <a:txBody>
                    <a:bodyPr/>
                    <a:lstStyle/>
                    <a:p>
                      <a:r>
                        <a:rPr lang="en-GB" sz="2000" dirty="0">
                          <a:solidFill>
                            <a:srgbClr val="34516C"/>
                          </a:solidFill>
                          <a:latin typeface="Avenir Next Bold"/>
                        </a:rPr>
                        <a:t>4pm</a:t>
                      </a:r>
                    </a:p>
                  </a:txBody>
                  <a:tcPr/>
                </a:tc>
                <a:tc>
                  <a:txBody>
                    <a:bodyPr/>
                    <a:lstStyle/>
                    <a:p>
                      <a:endParaRPr lang="en-GB" sz="2000" dirty="0">
                        <a:latin typeface="Avenir Next Bold"/>
                      </a:endParaRPr>
                    </a:p>
                  </a:txBody>
                  <a:tcPr/>
                </a:tc>
                <a:extLst>
                  <a:ext uri="{0D108BD9-81ED-4DB2-BD59-A6C34878D82A}">
                    <a16:rowId xmlns:a16="http://schemas.microsoft.com/office/drawing/2014/main" val="2971734345"/>
                  </a:ext>
                </a:extLst>
              </a:tr>
              <a:tr h="0">
                <a:tc>
                  <a:txBody>
                    <a:bodyPr/>
                    <a:lstStyle/>
                    <a:p>
                      <a:r>
                        <a:rPr lang="en-GB" sz="2000" dirty="0">
                          <a:solidFill>
                            <a:srgbClr val="34516C"/>
                          </a:solidFill>
                          <a:latin typeface="Avenir Next Bold"/>
                        </a:rPr>
                        <a:t>Sunset (6pm)</a:t>
                      </a:r>
                    </a:p>
                  </a:txBody>
                  <a:tcPr/>
                </a:tc>
                <a:tc>
                  <a:txBody>
                    <a:bodyPr/>
                    <a:lstStyle/>
                    <a:p>
                      <a:endParaRPr lang="en-GB" sz="2000" dirty="0">
                        <a:latin typeface="Avenir Next Bold"/>
                      </a:endParaRPr>
                    </a:p>
                  </a:txBody>
                  <a:tcPr/>
                </a:tc>
                <a:extLst>
                  <a:ext uri="{0D108BD9-81ED-4DB2-BD59-A6C34878D82A}">
                    <a16:rowId xmlns:a16="http://schemas.microsoft.com/office/drawing/2014/main" val="3514711717"/>
                  </a:ext>
                </a:extLst>
              </a:tr>
            </a:tbl>
          </a:graphicData>
        </a:graphic>
      </p:graphicFrame>
    </p:spTree>
    <p:extLst>
      <p:ext uri="{BB962C8B-B14F-4D97-AF65-F5344CB8AC3E}">
        <p14:creationId xmlns:p14="http://schemas.microsoft.com/office/powerpoint/2010/main" val="2633408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CF4B-6EC4-A14D-702D-12683668219C}"/>
              </a:ext>
            </a:extLst>
          </p:cNvPr>
          <p:cNvSpPr>
            <a:spLocks noGrp="1"/>
          </p:cNvSpPr>
          <p:nvPr>
            <p:ph type="title"/>
          </p:nvPr>
        </p:nvSpPr>
        <p:spPr>
          <a:xfrm>
            <a:off x="650127" y="186924"/>
            <a:ext cx="6384680" cy="642468"/>
          </a:xfrm>
        </p:spPr>
        <p:txBody>
          <a:bodyPr/>
          <a:lstStyle/>
          <a:p>
            <a:r>
              <a:rPr lang="en-GB" sz="3000" dirty="0"/>
              <a:t>Plot a line graph of your results</a:t>
            </a:r>
          </a:p>
        </p:txBody>
      </p:sp>
      <p:grpSp>
        <p:nvGrpSpPr>
          <p:cNvPr id="3" name="Group 2" descr="Plot of time versus length of shadow in centimeters. The shadow gets shorter from sunrise to midday and then longer again from midday to sunset.">
            <a:extLst>
              <a:ext uri="{FF2B5EF4-FFF2-40B4-BE49-F238E27FC236}">
                <a16:creationId xmlns:a16="http://schemas.microsoft.com/office/drawing/2014/main" id="{35342173-BFE6-D967-F19E-8F1C2850B738}"/>
              </a:ext>
            </a:extLst>
          </p:cNvPr>
          <p:cNvGrpSpPr/>
          <p:nvPr/>
        </p:nvGrpSpPr>
        <p:grpSpPr>
          <a:xfrm>
            <a:off x="934104" y="808207"/>
            <a:ext cx="6970936" cy="4335293"/>
            <a:chOff x="-84801" y="1436550"/>
            <a:chExt cx="7943273" cy="5315911"/>
          </a:xfrm>
        </p:grpSpPr>
        <p:grpSp>
          <p:nvGrpSpPr>
            <p:cNvPr id="4" name="Group 3" descr="Graph of time versus length of shadow in cm. The curve is a wide U-shape decreasing in shadow length from sunrise to midday then increasing from midday to sunset. The curve is approximately symmetrical.">
              <a:extLst>
                <a:ext uri="{FF2B5EF4-FFF2-40B4-BE49-F238E27FC236}">
                  <a16:creationId xmlns:a16="http://schemas.microsoft.com/office/drawing/2014/main" id="{03D23AF1-ECF1-3AD6-FBFA-D2FCABC908B2}"/>
                </a:ext>
              </a:extLst>
            </p:cNvPr>
            <p:cNvGrpSpPr/>
            <p:nvPr/>
          </p:nvGrpSpPr>
          <p:grpSpPr>
            <a:xfrm>
              <a:off x="1017876" y="1436550"/>
              <a:ext cx="6840596" cy="5315911"/>
              <a:chOff x="1017876" y="1436550"/>
              <a:chExt cx="6840596" cy="5315911"/>
            </a:xfrm>
          </p:grpSpPr>
          <p:graphicFrame>
            <p:nvGraphicFramePr>
              <p:cNvPr id="7" name="Chart 6">
                <a:extLst>
                  <a:ext uri="{FF2B5EF4-FFF2-40B4-BE49-F238E27FC236}">
                    <a16:creationId xmlns:a16="http://schemas.microsoft.com/office/drawing/2014/main" id="{2D6A6A92-B708-CD6F-33B8-EF0E2408376A}"/>
                  </a:ext>
                </a:extLst>
              </p:cNvPr>
              <p:cNvGraphicFramePr>
                <a:graphicFrameLocks/>
              </p:cNvGraphicFramePr>
              <p:nvPr>
                <p:extLst>
                  <p:ext uri="{D42A27DB-BD31-4B8C-83A1-F6EECF244321}">
                    <p14:modId xmlns:p14="http://schemas.microsoft.com/office/powerpoint/2010/main" val="3557653595"/>
                  </p:ext>
                </p:extLst>
              </p:nvPr>
            </p:nvGraphicFramePr>
            <p:xfrm>
              <a:off x="1285527" y="1436550"/>
              <a:ext cx="6572945" cy="4661319"/>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Arrow Connector 7">
                <a:extLst>
                  <a:ext uri="{FF2B5EF4-FFF2-40B4-BE49-F238E27FC236}">
                    <a16:creationId xmlns:a16="http://schemas.microsoft.com/office/drawing/2014/main" id="{0F50ECA0-82F3-50D0-8418-75F1DC3C8390}"/>
                  </a:ext>
                </a:extLst>
              </p:cNvPr>
              <p:cNvCxnSpPr>
                <a:cxnSpLocks/>
              </p:cNvCxnSpPr>
              <p:nvPr/>
            </p:nvCxnSpPr>
            <p:spPr>
              <a:xfrm flipV="1">
                <a:off x="1407184" y="1436551"/>
                <a:ext cx="0" cy="4543513"/>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a:extLst>
                  <a:ext uri="{FF2B5EF4-FFF2-40B4-BE49-F238E27FC236}">
                    <a16:creationId xmlns:a16="http://schemas.microsoft.com/office/drawing/2014/main" id="{BD1261AF-FAC3-4036-8837-2C8679ED0F46}"/>
                  </a:ext>
                </a:extLst>
              </p:cNvPr>
              <p:cNvCxnSpPr>
                <a:cxnSpLocks/>
              </p:cNvCxnSpPr>
              <p:nvPr/>
            </p:nvCxnSpPr>
            <p:spPr>
              <a:xfrm flipV="1">
                <a:off x="1407184" y="5928171"/>
                <a:ext cx="6383970" cy="34596"/>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10" name="TextBox 9">
                <a:extLst>
                  <a:ext uri="{FF2B5EF4-FFF2-40B4-BE49-F238E27FC236}">
                    <a16:creationId xmlns:a16="http://schemas.microsoft.com/office/drawing/2014/main" id="{F6DD66DA-A3FB-6520-F3BA-55274AE1A3A2}"/>
                  </a:ext>
                </a:extLst>
              </p:cNvPr>
              <p:cNvSpPr txBox="1"/>
              <p:nvPr/>
            </p:nvSpPr>
            <p:spPr>
              <a:xfrm>
                <a:off x="4123382" y="6290796"/>
                <a:ext cx="897233" cy="461665"/>
              </a:xfrm>
              <a:prstGeom prst="rect">
                <a:avLst/>
              </a:prstGeom>
              <a:noFill/>
            </p:spPr>
            <p:txBody>
              <a:bodyPr wrap="none" rtlCol="0">
                <a:spAutoFit/>
              </a:bodyPr>
              <a:lstStyle/>
              <a:p>
                <a:r>
                  <a:rPr lang="en-GB" sz="2400" b="1" dirty="0"/>
                  <a:t>Time</a:t>
                </a:r>
              </a:p>
            </p:txBody>
          </p:sp>
          <p:sp>
            <p:nvSpPr>
              <p:cNvPr id="11" name="TextBox 10">
                <a:extLst>
                  <a:ext uri="{FF2B5EF4-FFF2-40B4-BE49-F238E27FC236}">
                    <a16:creationId xmlns:a16="http://schemas.microsoft.com/office/drawing/2014/main" id="{867C83DB-D2D9-67D4-2911-D9B16FBC775F}"/>
                  </a:ext>
                </a:extLst>
              </p:cNvPr>
              <p:cNvSpPr txBox="1"/>
              <p:nvPr/>
            </p:nvSpPr>
            <p:spPr>
              <a:xfrm>
                <a:off x="1888471" y="5962767"/>
                <a:ext cx="646331" cy="369332"/>
              </a:xfrm>
              <a:prstGeom prst="rect">
                <a:avLst/>
              </a:prstGeom>
              <a:noFill/>
            </p:spPr>
            <p:txBody>
              <a:bodyPr wrap="none" rtlCol="0">
                <a:spAutoFit/>
              </a:bodyPr>
              <a:lstStyle/>
              <a:p>
                <a:r>
                  <a:rPr lang="en-GB" b="1" dirty="0"/>
                  <a:t>6am</a:t>
                </a:r>
              </a:p>
            </p:txBody>
          </p:sp>
          <p:sp>
            <p:nvSpPr>
              <p:cNvPr id="12" name="TextBox 11">
                <a:extLst>
                  <a:ext uri="{FF2B5EF4-FFF2-40B4-BE49-F238E27FC236}">
                    <a16:creationId xmlns:a16="http://schemas.microsoft.com/office/drawing/2014/main" id="{9305AB52-E12A-791F-CE58-F3EADABB8DD9}"/>
                  </a:ext>
                </a:extLst>
              </p:cNvPr>
              <p:cNvSpPr txBox="1"/>
              <p:nvPr/>
            </p:nvSpPr>
            <p:spPr>
              <a:xfrm>
                <a:off x="2672599" y="5962767"/>
                <a:ext cx="646331" cy="369332"/>
              </a:xfrm>
              <a:prstGeom prst="rect">
                <a:avLst/>
              </a:prstGeom>
              <a:noFill/>
            </p:spPr>
            <p:txBody>
              <a:bodyPr wrap="none" rtlCol="0">
                <a:spAutoFit/>
              </a:bodyPr>
              <a:lstStyle/>
              <a:p>
                <a:r>
                  <a:rPr lang="en-GB" b="1" dirty="0"/>
                  <a:t>8am</a:t>
                </a:r>
              </a:p>
            </p:txBody>
          </p:sp>
          <p:sp>
            <p:nvSpPr>
              <p:cNvPr id="13" name="TextBox 12">
                <a:extLst>
                  <a:ext uri="{FF2B5EF4-FFF2-40B4-BE49-F238E27FC236}">
                    <a16:creationId xmlns:a16="http://schemas.microsoft.com/office/drawing/2014/main" id="{C54702F8-3E41-2AE4-AAAE-8BC5D9EB3F19}"/>
                  </a:ext>
                </a:extLst>
              </p:cNvPr>
              <p:cNvSpPr txBox="1"/>
              <p:nvPr/>
            </p:nvSpPr>
            <p:spPr>
              <a:xfrm>
                <a:off x="3437313" y="5965613"/>
                <a:ext cx="774571" cy="369332"/>
              </a:xfrm>
              <a:prstGeom prst="rect">
                <a:avLst/>
              </a:prstGeom>
              <a:noFill/>
            </p:spPr>
            <p:txBody>
              <a:bodyPr wrap="none" rtlCol="0">
                <a:spAutoFit/>
              </a:bodyPr>
              <a:lstStyle/>
              <a:p>
                <a:r>
                  <a:rPr lang="en-GB" b="1" dirty="0"/>
                  <a:t>10am</a:t>
                </a:r>
              </a:p>
            </p:txBody>
          </p:sp>
          <p:sp>
            <p:nvSpPr>
              <p:cNvPr id="14" name="TextBox 13">
                <a:extLst>
                  <a:ext uri="{FF2B5EF4-FFF2-40B4-BE49-F238E27FC236}">
                    <a16:creationId xmlns:a16="http://schemas.microsoft.com/office/drawing/2014/main" id="{1F7EF441-4D35-50E3-5C69-E38690ED1F2C}"/>
                  </a:ext>
                </a:extLst>
              </p:cNvPr>
              <p:cNvSpPr txBox="1"/>
              <p:nvPr/>
            </p:nvSpPr>
            <p:spPr>
              <a:xfrm>
                <a:off x="4239131" y="5986568"/>
                <a:ext cx="787395" cy="369332"/>
              </a:xfrm>
              <a:prstGeom prst="rect">
                <a:avLst/>
              </a:prstGeom>
              <a:noFill/>
            </p:spPr>
            <p:txBody>
              <a:bodyPr wrap="none" rtlCol="0">
                <a:spAutoFit/>
              </a:bodyPr>
              <a:lstStyle/>
              <a:p>
                <a:r>
                  <a:rPr lang="en-GB" b="1" dirty="0"/>
                  <a:t>12pm</a:t>
                </a:r>
              </a:p>
            </p:txBody>
          </p:sp>
          <p:sp>
            <p:nvSpPr>
              <p:cNvPr id="15" name="TextBox 14">
                <a:extLst>
                  <a:ext uri="{FF2B5EF4-FFF2-40B4-BE49-F238E27FC236}">
                    <a16:creationId xmlns:a16="http://schemas.microsoft.com/office/drawing/2014/main" id="{66934F98-0D43-03B8-727A-3EBD20990338}"/>
                  </a:ext>
                </a:extLst>
              </p:cNvPr>
              <p:cNvSpPr txBox="1"/>
              <p:nvPr/>
            </p:nvSpPr>
            <p:spPr>
              <a:xfrm>
                <a:off x="5047862" y="5968140"/>
                <a:ext cx="659155" cy="369332"/>
              </a:xfrm>
              <a:prstGeom prst="rect">
                <a:avLst/>
              </a:prstGeom>
              <a:noFill/>
            </p:spPr>
            <p:txBody>
              <a:bodyPr wrap="none" rtlCol="0">
                <a:spAutoFit/>
              </a:bodyPr>
              <a:lstStyle/>
              <a:p>
                <a:r>
                  <a:rPr lang="en-GB" b="1" dirty="0"/>
                  <a:t>2pm</a:t>
                </a:r>
              </a:p>
            </p:txBody>
          </p:sp>
          <p:sp>
            <p:nvSpPr>
              <p:cNvPr id="16" name="TextBox 15">
                <a:extLst>
                  <a:ext uri="{FF2B5EF4-FFF2-40B4-BE49-F238E27FC236}">
                    <a16:creationId xmlns:a16="http://schemas.microsoft.com/office/drawing/2014/main" id="{399E8156-8CEA-763A-BE87-907966A227DF}"/>
                  </a:ext>
                </a:extLst>
              </p:cNvPr>
              <p:cNvSpPr txBox="1"/>
              <p:nvPr/>
            </p:nvSpPr>
            <p:spPr>
              <a:xfrm>
                <a:off x="5794012" y="5968139"/>
                <a:ext cx="748983" cy="452873"/>
              </a:xfrm>
              <a:prstGeom prst="rect">
                <a:avLst/>
              </a:prstGeom>
              <a:noFill/>
            </p:spPr>
            <p:txBody>
              <a:bodyPr wrap="square" rtlCol="0">
                <a:spAutoFit/>
              </a:bodyPr>
              <a:lstStyle/>
              <a:p>
                <a:r>
                  <a:rPr lang="en-GB" b="1" dirty="0"/>
                  <a:t>4pm</a:t>
                </a:r>
              </a:p>
            </p:txBody>
          </p:sp>
          <p:sp>
            <p:nvSpPr>
              <p:cNvPr id="17" name="TextBox 16">
                <a:extLst>
                  <a:ext uri="{FF2B5EF4-FFF2-40B4-BE49-F238E27FC236}">
                    <a16:creationId xmlns:a16="http://schemas.microsoft.com/office/drawing/2014/main" id="{5AEA9723-9EB9-7A23-597D-5E5457B1F6F3}"/>
                  </a:ext>
                </a:extLst>
              </p:cNvPr>
              <p:cNvSpPr txBox="1"/>
              <p:nvPr/>
            </p:nvSpPr>
            <p:spPr>
              <a:xfrm>
                <a:off x="6662966" y="5973728"/>
                <a:ext cx="737967" cy="452873"/>
              </a:xfrm>
              <a:prstGeom prst="rect">
                <a:avLst/>
              </a:prstGeom>
              <a:noFill/>
            </p:spPr>
            <p:txBody>
              <a:bodyPr wrap="square" rtlCol="0">
                <a:spAutoFit/>
              </a:bodyPr>
              <a:lstStyle/>
              <a:p>
                <a:r>
                  <a:rPr lang="en-GB" b="1" dirty="0"/>
                  <a:t>6pm</a:t>
                </a:r>
              </a:p>
            </p:txBody>
          </p:sp>
          <p:sp>
            <p:nvSpPr>
              <p:cNvPr id="18" name="TextBox 17">
                <a:extLst>
                  <a:ext uri="{FF2B5EF4-FFF2-40B4-BE49-F238E27FC236}">
                    <a16:creationId xmlns:a16="http://schemas.microsoft.com/office/drawing/2014/main" id="{BE64F045-5FF0-2FAF-7FF9-F8D9F2C26300}"/>
                  </a:ext>
                </a:extLst>
              </p:cNvPr>
              <p:cNvSpPr txBox="1"/>
              <p:nvPr/>
            </p:nvSpPr>
            <p:spPr>
              <a:xfrm>
                <a:off x="1128907" y="5113870"/>
                <a:ext cx="271030" cy="369332"/>
              </a:xfrm>
              <a:prstGeom prst="rect">
                <a:avLst/>
              </a:prstGeom>
              <a:noFill/>
            </p:spPr>
            <p:txBody>
              <a:bodyPr wrap="square" rtlCol="0">
                <a:spAutoFit/>
              </a:bodyPr>
              <a:lstStyle/>
              <a:p>
                <a:r>
                  <a:rPr lang="en-GB" b="1" dirty="0"/>
                  <a:t>5</a:t>
                </a:r>
              </a:p>
            </p:txBody>
          </p:sp>
          <p:sp>
            <p:nvSpPr>
              <p:cNvPr id="19" name="TextBox 18">
                <a:extLst>
                  <a:ext uri="{FF2B5EF4-FFF2-40B4-BE49-F238E27FC236}">
                    <a16:creationId xmlns:a16="http://schemas.microsoft.com/office/drawing/2014/main" id="{EB9A03AD-DEA6-BDD9-9452-404452BEC765}"/>
                  </a:ext>
                </a:extLst>
              </p:cNvPr>
              <p:cNvSpPr txBox="1"/>
              <p:nvPr/>
            </p:nvSpPr>
            <p:spPr>
              <a:xfrm>
                <a:off x="1017876" y="4519508"/>
                <a:ext cx="488332" cy="369332"/>
              </a:xfrm>
              <a:prstGeom prst="rect">
                <a:avLst/>
              </a:prstGeom>
              <a:noFill/>
            </p:spPr>
            <p:txBody>
              <a:bodyPr wrap="square" rtlCol="0">
                <a:spAutoFit/>
              </a:bodyPr>
              <a:lstStyle/>
              <a:p>
                <a:r>
                  <a:rPr lang="en-GB" b="1" dirty="0"/>
                  <a:t>10</a:t>
                </a:r>
              </a:p>
            </p:txBody>
          </p:sp>
          <p:sp>
            <p:nvSpPr>
              <p:cNvPr id="20" name="TextBox 19">
                <a:extLst>
                  <a:ext uri="{FF2B5EF4-FFF2-40B4-BE49-F238E27FC236}">
                    <a16:creationId xmlns:a16="http://schemas.microsoft.com/office/drawing/2014/main" id="{BD2AED9E-BB3F-BA49-0433-8D3F7EB47A16}"/>
                  </a:ext>
                </a:extLst>
              </p:cNvPr>
              <p:cNvSpPr txBox="1"/>
              <p:nvPr/>
            </p:nvSpPr>
            <p:spPr>
              <a:xfrm>
                <a:off x="1024531" y="3931168"/>
                <a:ext cx="488332" cy="369332"/>
              </a:xfrm>
              <a:prstGeom prst="rect">
                <a:avLst/>
              </a:prstGeom>
              <a:noFill/>
            </p:spPr>
            <p:txBody>
              <a:bodyPr wrap="square" rtlCol="0">
                <a:spAutoFit/>
              </a:bodyPr>
              <a:lstStyle/>
              <a:p>
                <a:r>
                  <a:rPr lang="en-GB" b="1" dirty="0"/>
                  <a:t>15</a:t>
                </a:r>
              </a:p>
            </p:txBody>
          </p:sp>
          <p:sp>
            <p:nvSpPr>
              <p:cNvPr id="21" name="TextBox 20">
                <a:extLst>
                  <a:ext uri="{FF2B5EF4-FFF2-40B4-BE49-F238E27FC236}">
                    <a16:creationId xmlns:a16="http://schemas.microsoft.com/office/drawing/2014/main" id="{190C9591-F17D-8E79-42A8-D8B3B0DB0C31}"/>
                  </a:ext>
                </a:extLst>
              </p:cNvPr>
              <p:cNvSpPr txBox="1"/>
              <p:nvPr/>
            </p:nvSpPr>
            <p:spPr>
              <a:xfrm>
                <a:off x="1024531" y="3282945"/>
                <a:ext cx="488332" cy="369332"/>
              </a:xfrm>
              <a:prstGeom prst="rect">
                <a:avLst/>
              </a:prstGeom>
              <a:noFill/>
            </p:spPr>
            <p:txBody>
              <a:bodyPr wrap="square" rtlCol="0">
                <a:spAutoFit/>
              </a:bodyPr>
              <a:lstStyle/>
              <a:p>
                <a:r>
                  <a:rPr lang="en-GB" b="1" dirty="0"/>
                  <a:t>20</a:t>
                </a:r>
              </a:p>
            </p:txBody>
          </p:sp>
          <p:sp>
            <p:nvSpPr>
              <p:cNvPr id="22" name="TextBox 21">
                <a:extLst>
                  <a:ext uri="{FF2B5EF4-FFF2-40B4-BE49-F238E27FC236}">
                    <a16:creationId xmlns:a16="http://schemas.microsoft.com/office/drawing/2014/main" id="{F2E281FB-6CC4-7B44-6135-E72B518FB798}"/>
                  </a:ext>
                </a:extLst>
              </p:cNvPr>
              <p:cNvSpPr txBox="1"/>
              <p:nvPr/>
            </p:nvSpPr>
            <p:spPr>
              <a:xfrm>
                <a:off x="1017876" y="2649646"/>
                <a:ext cx="488332" cy="369332"/>
              </a:xfrm>
              <a:prstGeom prst="rect">
                <a:avLst/>
              </a:prstGeom>
              <a:noFill/>
            </p:spPr>
            <p:txBody>
              <a:bodyPr wrap="square" rtlCol="0">
                <a:spAutoFit/>
              </a:bodyPr>
              <a:lstStyle/>
              <a:p>
                <a:r>
                  <a:rPr lang="en-GB" b="1" dirty="0"/>
                  <a:t>25</a:t>
                </a:r>
              </a:p>
            </p:txBody>
          </p:sp>
          <p:sp>
            <p:nvSpPr>
              <p:cNvPr id="23" name="TextBox 22">
                <a:extLst>
                  <a:ext uri="{FF2B5EF4-FFF2-40B4-BE49-F238E27FC236}">
                    <a16:creationId xmlns:a16="http://schemas.microsoft.com/office/drawing/2014/main" id="{461F5BAF-1CB8-658E-71D4-338422E5A451}"/>
                  </a:ext>
                </a:extLst>
              </p:cNvPr>
              <p:cNvSpPr txBox="1"/>
              <p:nvPr/>
            </p:nvSpPr>
            <p:spPr>
              <a:xfrm>
                <a:off x="1017876" y="2047836"/>
                <a:ext cx="488332" cy="369332"/>
              </a:xfrm>
              <a:prstGeom prst="rect">
                <a:avLst/>
              </a:prstGeom>
              <a:noFill/>
            </p:spPr>
            <p:txBody>
              <a:bodyPr wrap="square" rtlCol="0">
                <a:spAutoFit/>
              </a:bodyPr>
              <a:lstStyle/>
              <a:p>
                <a:r>
                  <a:rPr lang="en-GB" b="1" dirty="0"/>
                  <a:t>30</a:t>
                </a:r>
              </a:p>
            </p:txBody>
          </p:sp>
        </p:grpSp>
        <p:sp>
          <p:nvSpPr>
            <p:cNvPr id="5" name="TextBox 4">
              <a:extLst>
                <a:ext uri="{FF2B5EF4-FFF2-40B4-BE49-F238E27FC236}">
                  <a16:creationId xmlns:a16="http://schemas.microsoft.com/office/drawing/2014/main" id="{04078D81-F1EF-D208-330B-55209B3AFC92}"/>
                </a:ext>
              </a:extLst>
            </p:cNvPr>
            <p:cNvSpPr txBox="1"/>
            <p:nvPr/>
          </p:nvSpPr>
          <p:spPr>
            <a:xfrm>
              <a:off x="-84801" y="2831490"/>
              <a:ext cx="1346843" cy="1446550"/>
            </a:xfrm>
            <a:prstGeom prst="rect">
              <a:avLst/>
            </a:prstGeom>
            <a:noFill/>
          </p:spPr>
          <p:txBody>
            <a:bodyPr wrap="none" rtlCol="0">
              <a:spAutoFit/>
            </a:bodyPr>
            <a:lstStyle/>
            <a:p>
              <a:pPr algn="ctr"/>
              <a:r>
                <a:rPr lang="en-GB" sz="2200" b="1" dirty="0"/>
                <a:t>Length</a:t>
              </a:r>
            </a:p>
            <a:p>
              <a:pPr algn="ctr"/>
              <a:r>
                <a:rPr lang="en-GB" sz="2200" b="1" dirty="0"/>
                <a:t>of </a:t>
              </a:r>
            </a:p>
            <a:p>
              <a:pPr algn="ctr"/>
              <a:r>
                <a:rPr lang="en-GB" sz="2200" b="1" dirty="0"/>
                <a:t>Shadow </a:t>
              </a:r>
            </a:p>
            <a:p>
              <a:pPr algn="ctr"/>
              <a:r>
                <a:rPr lang="en-GB" sz="2200" b="1" dirty="0"/>
                <a:t>(in cm)</a:t>
              </a:r>
            </a:p>
          </p:txBody>
        </p:sp>
      </p:grpSp>
    </p:spTree>
    <p:extLst>
      <p:ext uri="{BB962C8B-B14F-4D97-AF65-F5344CB8AC3E}">
        <p14:creationId xmlns:p14="http://schemas.microsoft.com/office/powerpoint/2010/main" val="3358649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CF4B-6EC4-A14D-702D-12683668219C}"/>
              </a:ext>
            </a:extLst>
          </p:cNvPr>
          <p:cNvSpPr>
            <a:spLocks noGrp="1"/>
          </p:cNvSpPr>
          <p:nvPr>
            <p:ph type="title"/>
          </p:nvPr>
        </p:nvSpPr>
        <p:spPr>
          <a:xfrm>
            <a:off x="650127" y="508158"/>
            <a:ext cx="6384680" cy="642468"/>
          </a:xfrm>
        </p:spPr>
        <p:txBody>
          <a:bodyPr/>
          <a:lstStyle/>
          <a:p>
            <a:r>
              <a:rPr lang="en-GB" sz="3000" dirty="0"/>
              <a:t>Measure the shadow when the torch (Sun) is in each position.</a:t>
            </a:r>
          </a:p>
        </p:txBody>
      </p:sp>
      <p:graphicFrame>
        <p:nvGraphicFramePr>
          <p:cNvPr id="6" name="Table 5">
            <a:extLst>
              <a:ext uri="{FF2B5EF4-FFF2-40B4-BE49-F238E27FC236}">
                <a16:creationId xmlns:a16="http://schemas.microsoft.com/office/drawing/2014/main" id="{68E5CFDA-063E-FC14-52E6-B5990E2C0BC3}"/>
              </a:ext>
            </a:extLst>
          </p:cNvPr>
          <p:cNvGraphicFramePr>
            <a:graphicFrameLocks noGrp="1"/>
          </p:cNvGraphicFramePr>
          <p:nvPr>
            <p:extLst>
              <p:ext uri="{D42A27DB-BD31-4B8C-83A1-F6EECF244321}">
                <p14:modId xmlns:p14="http://schemas.microsoft.com/office/powerpoint/2010/main" val="656047164"/>
              </p:ext>
            </p:extLst>
          </p:nvPr>
        </p:nvGraphicFramePr>
        <p:xfrm>
          <a:off x="2001411" y="1250657"/>
          <a:ext cx="4638540" cy="3570394"/>
        </p:xfrm>
        <a:graphic>
          <a:graphicData uri="http://schemas.openxmlformats.org/drawingml/2006/table">
            <a:tbl>
              <a:tblPr firstRow="1" bandRow="1">
                <a:tableStyleId>{21E4AEA4-8DFA-4A89-87EB-49C32662AFE0}</a:tableStyleId>
              </a:tblPr>
              <a:tblGrid>
                <a:gridCol w="1937543">
                  <a:extLst>
                    <a:ext uri="{9D8B030D-6E8A-4147-A177-3AD203B41FA5}">
                      <a16:colId xmlns:a16="http://schemas.microsoft.com/office/drawing/2014/main" val="2635199504"/>
                    </a:ext>
                  </a:extLst>
                </a:gridCol>
                <a:gridCol w="2700997">
                  <a:extLst>
                    <a:ext uri="{9D8B030D-6E8A-4147-A177-3AD203B41FA5}">
                      <a16:colId xmlns:a16="http://schemas.microsoft.com/office/drawing/2014/main" val="2846145044"/>
                    </a:ext>
                  </a:extLst>
                </a:gridCol>
              </a:tblGrid>
              <a:tr h="434086">
                <a:tc>
                  <a:txBody>
                    <a:bodyPr/>
                    <a:lstStyle/>
                    <a:p>
                      <a:pPr algn="ctr"/>
                      <a:r>
                        <a:rPr lang="en-GB" sz="2000" dirty="0">
                          <a:latin typeface="Avenir Next Bold"/>
                        </a:rPr>
                        <a:t>Time</a:t>
                      </a:r>
                    </a:p>
                  </a:txBody>
                  <a:tcPr/>
                </a:tc>
                <a:tc>
                  <a:txBody>
                    <a:bodyPr/>
                    <a:lstStyle/>
                    <a:p>
                      <a:pPr algn="ctr"/>
                      <a:r>
                        <a:rPr lang="en-GB" sz="2000" dirty="0">
                          <a:latin typeface="Avenir Next Bold"/>
                        </a:rPr>
                        <a:t>Shadow Length (in cm)</a:t>
                      </a:r>
                    </a:p>
                  </a:txBody>
                  <a:tcPr/>
                </a:tc>
                <a:extLst>
                  <a:ext uri="{0D108BD9-81ED-4DB2-BD59-A6C34878D82A}">
                    <a16:rowId xmlns:a16="http://schemas.microsoft.com/office/drawing/2014/main" val="938118344"/>
                  </a:ext>
                </a:extLst>
              </a:tr>
              <a:tr h="456678">
                <a:tc>
                  <a:txBody>
                    <a:bodyPr/>
                    <a:lstStyle/>
                    <a:p>
                      <a:r>
                        <a:rPr lang="en-GB" sz="2000" dirty="0">
                          <a:solidFill>
                            <a:srgbClr val="34516C"/>
                          </a:solidFill>
                          <a:latin typeface="Avenir Next Bold"/>
                        </a:rPr>
                        <a:t>Sunrise (6am)</a:t>
                      </a:r>
                    </a:p>
                  </a:txBody>
                  <a:tcPr/>
                </a:tc>
                <a:tc>
                  <a:txBody>
                    <a:bodyPr/>
                    <a:lstStyle/>
                    <a:p>
                      <a:pPr algn="ctr"/>
                      <a:r>
                        <a:rPr lang="en-GB" sz="2000" dirty="0">
                          <a:solidFill>
                            <a:srgbClr val="34516C"/>
                          </a:solidFill>
                          <a:latin typeface="Avenir Next Bold"/>
                        </a:rPr>
                        <a:t>30cm</a:t>
                      </a:r>
                    </a:p>
                  </a:txBody>
                  <a:tcPr/>
                </a:tc>
                <a:extLst>
                  <a:ext uri="{0D108BD9-81ED-4DB2-BD59-A6C34878D82A}">
                    <a16:rowId xmlns:a16="http://schemas.microsoft.com/office/drawing/2014/main" val="2080262742"/>
                  </a:ext>
                </a:extLst>
              </a:tr>
              <a:tr h="456678">
                <a:tc>
                  <a:txBody>
                    <a:bodyPr/>
                    <a:lstStyle/>
                    <a:p>
                      <a:r>
                        <a:rPr lang="en-GB" sz="2000" dirty="0">
                          <a:solidFill>
                            <a:srgbClr val="34516C"/>
                          </a:solidFill>
                          <a:latin typeface="Avenir Next Bold"/>
                        </a:rPr>
                        <a:t>8am</a:t>
                      </a:r>
                    </a:p>
                  </a:txBody>
                  <a:tcPr/>
                </a:tc>
                <a:tc>
                  <a:txBody>
                    <a:bodyPr/>
                    <a:lstStyle/>
                    <a:p>
                      <a:pPr algn="ctr"/>
                      <a:r>
                        <a:rPr lang="en-GB" sz="2000" dirty="0">
                          <a:solidFill>
                            <a:srgbClr val="34516C"/>
                          </a:solidFill>
                          <a:latin typeface="Avenir Next Bold"/>
                        </a:rPr>
                        <a:t>16cm</a:t>
                      </a:r>
                    </a:p>
                  </a:txBody>
                  <a:tcPr/>
                </a:tc>
                <a:extLst>
                  <a:ext uri="{0D108BD9-81ED-4DB2-BD59-A6C34878D82A}">
                    <a16:rowId xmlns:a16="http://schemas.microsoft.com/office/drawing/2014/main" val="1069098772"/>
                  </a:ext>
                </a:extLst>
              </a:tr>
              <a:tr h="456678">
                <a:tc>
                  <a:txBody>
                    <a:bodyPr/>
                    <a:lstStyle/>
                    <a:p>
                      <a:r>
                        <a:rPr lang="en-GB" sz="2000" dirty="0">
                          <a:solidFill>
                            <a:srgbClr val="34516C"/>
                          </a:solidFill>
                          <a:latin typeface="Avenir Next Bold"/>
                        </a:rPr>
                        <a:t>10am</a:t>
                      </a:r>
                    </a:p>
                  </a:txBody>
                  <a:tcPr/>
                </a:tc>
                <a:tc>
                  <a:txBody>
                    <a:bodyPr/>
                    <a:lstStyle/>
                    <a:p>
                      <a:pPr algn="ctr"/>
                      <a:r>
                        <a:rPr lang="en-GB" sz="2000" dirty="0">
                          <a:solidFill>
                            <a:srgbClr val="34516C"/>
                          </a:solidFill>
                          <a:latin typeface="Avenir Next Bold"/>
                        </a:rPr>
                        <a:t>5cm</a:t>
                      </a:r>
                    </a:p>
                  </a:txBody>
                  <a:tcPr/>
                </a:tc>
                <a:extLst>
                  <a:ext uri="{0D108BD9-81ED-4DB2-BD59-A6C34878D82A}">
                    <a16:rowId xmlns:a16="http://schemas.microsoft.com/office/drawing/2014/main" val="3415274743"/>
                  </a:ext>
                </a:extLst>
              </a:tr>
              <a:tr h="456678">
                <a:tc>
                  <a:txBody>
                    <a:bodyPr/>
                    <a:lstStyle/>
                    <a:p>
                      <a:r>
                        <a:rPr lang="en-GB" sz="2000" dirty="0">
                          <a:solidFill>
                            <a:srgbClr val="34516C"/>
                          </a:solidFill>
                          <a:latin typeface="Avenir Next Bold"/>
                        </a:rPr>
                        <a:t>Midday (12pm)</a:t>
                      </a:r>
                    </a:p>
                  </a:txBody>
                  <a:tcPr/>
                </a:tc>
                <a:tc>
                  <a:txBody>
                    <a:bodyPr/>
                    <a:lstStyle/>
                    <a:p>
                      <a:pPr algn="ctr"/>
                      <a:r>
                        <a:rPr lang="en-GB" sz="2000" dirty="0">
                          <a:solidFill>
                            <a:srgbClr val="34516C"/>
                          </a:solidFill>
                          <a:latin typeface="Avenir Next Bold"/>
                        </a:rPr>
                        <a:t>1cm</a:t>
                      </a:r>
                    </a:p>
                  </a:txBody>
                  <a:tcPr/>
                </a:tc>
                <a:extLst>
                  <a:ext uri="{0D108BD9-81ED-4DB2-BD59-A6C34878D82A}">
                    <a16:rowId xmlns:a16="http://schemas.microsoft.com/office/drawing/2014/main" val="3967969546"/>
                  </a:ext>
                </a:extLst>
              </a:tr>
              <a:tr h="456678">
                <a:tc>
                  <a:txBody>
                    <a:bodyPr/>
                    <a:lstStyle/>
                    <a:p>
                      <a:r>
                        <a:rPr lang="en-GB" sz="2000" dirty="0">
                          <a:solidFill>
                            <a:srgbClr val="34516C"/>
                          </a:solidFill>
                          <a:latin typeface="Avenir Next Bold"/>
                        </a:rPr>
                        <a:t>2pm</a:t>
                      </a:r>
                    </a:p>
                  </a:txBody>
                  <a:tcPr/>
                </a:tc>
                <a:tc>
                  <a:txBody>
                    <a:bodyPr/>
                    <a:lstStyle/>
                    <a:p>
                      <a:pPr algn="ctr"/>
                      <a:r>
                        <a:rPr lang="en-GB" sz="2000" dirty="0">
                          <a:solidFill>
                            <a:srgbClr val="34516C"/>
                          </a:solidFill>
                          <a:latin typeface="Avenir Next Bold"/>
                        </a:rPr>
                        <a:t>5cm</a:t>
                      </a:r>
                    </a:p>
                  </a:txBody>
                  <a:tcPr/>
                </a:tc>
                <a:extLst>
                  <a:ext uri="{0D108BD9-81ED-4DB2-BD59-A6C34878D82A}">
                    <a16:rowId xmlns:a16="http://schemas.microsoft.com/office/drawing/2014/main" val="1127639704"/>
                  </a:ext>
                </a:extLst>
              </a:tr>
              <a:tr h="456678">
                <a:tc>
                  <a:txBody>
                    <a:bodyPr/>
                    <a:lstStyle/>
                    <a:p>
                      <a:r>
                        <a:rPr lang="en-GB" sz="2000" dirty="0">
                          <a:solidFill>
                            <a:srgbClr val="34516C"/>
                          </a:solidFill>
                          <a:latin typeface="Avenir Next Bold"/>
                        </a:rPr>
                        <a:t>4pm</a:t>
                      </a:r>
                    </a:p>
                  </a:txBody>
                  <a:tcPr/>
                </a:tc>
                <a:tc>
                  <a:txBody>
                    <a:bodyPr/>
                    <a:lstStyle/>
                    <a:p>
                      <a:pPr algn="ctr"/>
                      <a:r>
                        <a:rPr lang="en-GB" sz="2000" dirty="0">
                          <a:solidFill>
                            <a:srgbClr val="34516C"/>
                          </a:solidFill>
                          <a:latin typeface="Avenir Next Bold"/>
                        </a:rPr>
                        <a:t>16cm</a:t>
                      </a:r>
                    </a:p>
                  </a:txBody>
                  <a:tcPr/>
                </a:tc>
                <a:extLst>
                  <a:ext uri="{0D108BD9-81ED-4DB2-BD59-A6C34878D82A}">
                    <a16:rowId xmlns:a16="http://schemas.microsoft.com/office/drawing/2014/main" val="2971734345"/>
                  </a:ext>
                </a:extLst>
              </a:tr>
              <a:tr h="0">
                <a:tc>
                  <a:txBody>
                    <a:bodyPr/>
                    <a:lstStyle/>
                    <a:p>
                      <a:r>
                        <a:rPr lang="en-GB" sz="2000" dirty="0">
                          <a:solidFill>
                            <a:srgbClr val="34516C"/>
                          </a:solidFill>
                          <a:latin typeface="Avenir Next Bold"/>
                        </a:rPr>
                        <a:t>Sunset (6pm)</a:t>
                      </a:r>
                    </a:p>
                  </a:txBody>
                  <a:tcPr/>
                </a:tc>
                <a:tc>
                  <a:txBody>
                    <a:bodyPr/>
                    <a:lstStyle/>
                    <a:p>
                      <a:pPr algn="ctr"/>
                      <a:r>
                        <a:rPr lang="en-GB" sz="2000" dirty="0">
                          <a:solidFill>
                            <a:srgbClr val="34516C"/>
                          </a:solidFill>
                          <a:latin typeface="Avenir Next Bold"/>
                        </a:rPr>
                        <a:t>30cm</a:t>
                      </a:r>
                    </a:p>
                  </a:txBody>
                  <a:tcPr/>
                </a:tc>
                <a:extLst>
                  <a:ext uri="{0D108BD9-81ED-4DB2-BD59-A6C34878D82A}">
                    <a16:rowId xmlns:a16="http://schemas.microsoft.com/office/drawing/2014/main" val="3514711717"/>
                  </a:ext>
                </a:extLst>
              </a:tr>
            </a:tbl>
          </a:graphicData>
        </a:graphic>
      </p:graphicFrame>
    </p:spTree>
    <p:extLst>
      <p:ext uri="{BB962C8B-B14F-4D97-AF65-F5344CB8AC3E}">
        <p14:creationId xmlns:p14="http://schemas.microsoft.com/office/powerpoint/2010/main" val="2313479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CF4B-6EC4-A14D-702D-12683668219C}"/>
              </a:ext>
            </a:extLst>
          </p:cNvPr>
          <p:cNvSpPr>
            <a:spLocks noGrp="1"/>
          </p:cNvSpPr>
          <p:nvPr>
            <p:ph type="title"/>
          </p:nvPr>
        </p:nvSpPr>
        <p:spPr>
          <a:xfrm>
            <a:off x="650127" y="186924"/>
            <a:ext cx="6384680" cy="642468"/>
          </a:xfrm>
        </p:spPr>
        <p:txBody>
          <a:bodyPr/>
          <a:lstStyle/>
          <a:p>
            <a:r>
              <a:rPr lang="en-GB" sz="3000" dirty="0"/>
              <a:t>Plot a line graph of your results</a:t>
            </a:r>
          </a:p>
        </p:txBody>
      </p:sp>
      <p:grpSp>
        <p:nvGrpSpPr>
          <p:cNvPr id="3" name="Group 2" descr="Plot of time versus length of shadow in centimeters. The shadow gets shorter from sunrise to midday and then longer again from midday to sunset.">
            <a:extLst>
              <a:ext uri="{FF2B5EF4-FFF2-40B4-BE49-F238E27FC236}">
                <a16:creationId xmlns:a16="http://schemas.microsoft.com/office/drawing/2014/main" id="{35342173-BFE6-D967-F19E-8F1C2850B738}"/>
              </a:ext>
            </a:extLst>
          </p:cNvPr>
          <p:cNvGrpSpPr/>
          <p:nvPr/>
        </p:nvGrpSpPr>
        <p:grpSpPr>
          <a:xfrm>
            <a:off x="934104" y="808207"/>
            <a:ext cx="6970936" cy="4335293"/>
            <a:chOff x="-84801" y="1436550"/>
            <a:chExt cx="7943273" cy="5315911"/>
          </a:xfrm>
        </p:grpSpPr>
        <p:grpSp>
          <p:nvGrpSpPr>
            <p:cNvPr id="4" name="Group 3" descr="Graph of time versus length of shadow in cm. The curve is a wide U-shape decreasing in shadow length from sunrise to midday then increasing from midday to sunset. The curve is approximately symmetrical.">
              <a:extLst>
                <a:ext uri="{FF2B5EF4-FFF2-40B4-BE49-F238E27FC236}">
                  <a16:creationId xmlns:a16="http://schemas.microsoft.com/office/drawing/2014/main" id="{03D23AF1-ECF1-3AD6-FBFA-D2FCABC908B2}"/>
                </a:ext>
              </a:extLst>
            </p:cNvPr>
            <p:cNvGrpSpPr/>
            <p:nvPr/>
          </p:nvGrpSpPr>
          <p:grpSpPr>
            <a:xfrm>
              <a:off x="1017876" y="1436550"/>
              <a:ext cx="6840596" cy="5315911"/>
              <a:chOff x="1017876" y="1436550"/>
              <a:chExt cx="6840596" cy="5315911"/>
            </a:xfrm>
          </p:grpSpPr>
          <p:graphicFrame>
            <p:nvGraphicFramePr>
              <p:cNvPr id="7" name="Chart 6">
                <a:extLst>
                  <a:ext uri="{FF2B5EF4-FFF2-40B4-BE49-F238E27FC236}">
                    <a16:creationId xmlns:a16="http://schemas.microsoft.com/office/drawing/2014/main" id="{2D6A6A92-B708-CD6F-33B8-EF0E2408376A}"/>
                  </a:ext>
                </a:extLst>
              </p:cNvPr>
              <p:cNvGraphicFramePr>
                <a:graphicFrameLocks/>
              </p:cNvGraphicFramePr>
              <p:nvPr>
                <p:extLst>
                  <p:ext uri="{D42A27DB-BD31-4B8C-83A1-F6EECF244321}">
                    <p14:modId xmlns:p14="http://schemas.microsoft.com/office/powerpoint/2010/main" val="530092771"/>
                  </p:ext>
                </p:extLst>
              </p:nvPr>
            </p:nvGraphicFramePr>
            <p:xfrm>
              <a:off x="1285527" y="1436550"/>
              <a:ext cx="6572945" cy="4661319"/>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Arrow Connector 7">
                <a:extLst>
                  <a:ext uri="{FF2B5EF4-FFF2-40B4-BE49-F238E27FC236}">
                    <a16:creationId xmlns:a16="http://schemas.microsoft.com/office/drawing/2014/main" id="{0F50ECA0-82F3-50D0-8418-75F1DC3C8390}"/>
                  </a:ext>
                </a:extLst>
              </p:cNvPr>
              <p:cNvCxnSpPr>
                <a:cxnSpLocks/>
              </p:cNvCxnSpPr>
              <p:nvPr/>
            </p:nvCxnSpPr>
            <p:spPr>
              <a:xfrm flipV="1">
                <a:off x="1407184" y="1436551"/>
                <a:ext cx="0" cy="4543513"/>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a:extLst>
                  <a:ext uri="{FF2B5EF4-FFF2-40B4-BE49-F238E27FC236}">
                    <a16:creationId xmlns:a16="http://schemas.microsoft.com/office/drawing/2014/main" id="{BD1261AF-FAC3-4036-8837-2C8679ED0F46}"/>
                  </a:ext>
                </a:extLst>
              </p:cNvPr>
              <p:cNvCxnSpPr>
                <a:cxnSpLocks/>
              </p:cNvCxnSpPr>
              <p:nvPr/>
            </p:nvCxnSpPr>
            <p:spPr>
              <a:xfrm flipV="1">
                <a:off x="1407184" y="5928171"/>
                <a:ext cx="6383970" cy="34596"/>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10" name="TextBox 9">
                <a:extLst>
                  <a:ext uri="{FF2B5EF4-FFF2-40B4-BE49-F238E27FC236}">
                    <a16:creationId xmlns:a16="http://schemas.microsoft.com/office/drawing/2014/main" id="{F6DD66DA-A3FB-6520-F3BA-55274AE1A3A2}"/>
                  </a:ext>
                </a:extLst>
              </p:cNvPr>
              <p:cNvSpPr txBox="1"/>
              <p:nvPr/>
            </p:nvSpPr>
            <p:spPr>
              <a:xfrm>
                <a:off x="4123382" y="6290796"/>
                <a:ext cx="897233" cy="461665"/>
              </a:xfrm>
              <a:prstGeom prst="rect">
                <a:avLst/>
              </a:prstGeom>
              <a:noFill/>
            </p:spPr>
            <p:txBody>
              <a:bodyPr wrap="none" rtlCol="0">
                <a:spAutoFit/>
              </a:bodyPr>
              <a:lstStyle/>
              <a:p>
                <a:r>
                  <a:rPr lang="en-GB" sz="2400" b="1" dirty="0"/>
                  <a:t>Time</a:t>
                </a:r>
              </a:p>
            </p:txBody>
          </p:sp>
          <p:sp>
            <p:nvSpPr>
              <p:cNvPr id="11" name="TextBox 10">
                <a:extLst>
                  <a:ext uri="{FF2B5EF4-FFF2-40B4-BE49-F238E27FC236}">
                    <a16:creationId xmlns:a16="http://schemas.microsoft.com/office/drawing/2014/main" id="{867C83DB-D2D9-67D4-2911-D9B16FBC775F}"/>
                  </a:ext>
                </a:extLst>
              </p:cNvPr>
              <p:cNvSpPr txBox="1"/>
              <p:nvPr/>
            </p:nvSpPr>
            <p:spPr>
              <a:xfrm>
                <a:off x="1888471" y="5962767"/>
                <a:ext cx="646331" cy="369332"/>
              </a:xfrm>
              <a:prstGeom prst="rect">
                <a:avLst/>
              </a:prstGeom>
              <a:noFill/>
            </p:spPr>
            <p:txBody>
              <a:bodyPr wrap="none" rtlCol="0">
                <a:spAutoFit/>
              </a:bodyPr>
              <a:lstStyle/>
              <a:p>
                <a:r>
                  <a:rPr lang="en-GB" b="1" dirty="0"/>
                  <a:t>6am</a:t>
                </a:r>
              </a:p>
            </p:txBody>
          </p:sp>
          <p:sp>
            <p:nvSpPr>
              <p:cNvPr id="12" name="TextBox 11">
                <a:extLst>
                  <a:ext uri="{FF2B5EF4-FFF2-40B4-BE49-F238E27FC236}">
                    <a16:creationId xmlns:a16="http://schemas.microsoft.com/office/drawing/2014/main" id="{9305AB52-E12A-791F-CE58-F3EADABB8DD9}"/>
                  </a:ext>
                </a:extLst>
              </p:cNvPr>
              <p:cNvSpPr txBox="1"/>
              <p:nvPr/>
            </p:nvSpPr>
            <p:spPr>
              <a:xfrm>
                <a:off x="2672599" y="5962767"/>
                <a:ext cx="646331" cy="369332"/>
              </a:xfrm>
              <a:prstGeom prst="rect">
                <a:avLst/>
              </a:prstGeom>
              <a:noFill/>
            </p:spPr>
            <p:txBody>
              <a:bodyPr wrap="none" rtlCol="0">
                <a:spAutoFit/>
              </a:bodyPr>
              <a:lstStyle/>
              <a:p>
                <a:r>
                  <a:rPr lang="en-GB" b="1" dirty="0"/>
                  <a:t>8am</a:t>
                </a:r>
              </a:p>
            </p:txBody>
          </p:sp>
          <p:sp>
            <p:nvSpPr>
              <p:cNvPr id="13" name="TextBox 12">
                <a:extLst>
                  <a:ext uri="{FF2B5EF4-FFF2-40B4-BE49-F238E27FC236}">
                    <a16:creationId xmlns:a16="http://schemas.microsoft.com/office/drawing/2014/main" id="{C54702F8-3E41-2AE4-AAAE-8BC5D9EB3F19}"/>
                  </a:ext>
                </a:extLst>
              </p:cNvPr>
              <p:cNvSpPr txBox="1"/>
              <p:nvPr/>
            </p:nvSpPr>
            <p:spPr>
              <a:xfrm>
                <a:off x="3437313" y="5965613"/>
                <a:ext cx="774571" cy="369332"/>
              </a:xfrm>
              <a:prstGeom prst="rect">
                <a:avLst/>
              </a:prstGeom>
              <a:noFill/>
            </p:spPr>
            <p:txBody>
              <a:bodyPr wrap="none" rtlCol="0">
                <a:spAutoFit/>
              </a:bodyPr>
              <a:lstStyle/>
              <a:p>
                <a:r>
                  <a:rPr lang="en-GB" b="1" dirty="0"/>
                  <a:t>10am</a:t>
                </a:r>
              </a:p>
            </p:txBody>
          </p:sp>
          <p:sp>
            <p:nvSpPr>
              <p:cNvPr id="14" name="TextBox 13">
                <a:extLst>
                  <a:ext uri="{FF2B5EF4-FFF2-40B4-BE49-F238E27FC236}">
                    <a16:creationId xmlns:a16="http://schemas.microsoft.com/office/drawing/2014/main" id="{1F7EF441-4D35-50E3-5C69-E38690ED1F2C}"/>
                  </a:ext>
                </a:extLst>
              </p:cNvPr>
              <p:cNvSpPr txBox="1"/>
              <p:nvPr/>
            </p:nvSpPr>
            <p:spPr>
              <a:xfrm>
                <a:off x="4239131" y="5986568"/>
                <a:ext cx="787395" cy="369332"/>
              </a:xfrm>
              <a:prstGeom prst="rect">
                <a:avLst/>
              </a:prstGeom>
              <a:noFill/>
            </p:spPr>
            <p:txBody>
              <a:bodyPr wrap="none" rtlCol="0">
                <a:spAutoFit/>
              </a:bodyPr>
              <a:lstStyle/>
              <a:p>
                <a:r>
                  <a:rPr lang="en-GB" b="1" dirty="0"/>
                  <a:t>12pm</a:t>
                </a:r>
              </a:p>
            </p:txBody>
          </p:sp>
          <p:sp>
            <p:nvSpPr>
              <p:cNvPr id="15" name="TextBox 14">
                <a:extLst>
                  <a:ext uri="{FF2B5EF4-FFF2-40B4-BE49-F238E27FC236}">
                    <a16:creationId xmlns:a16="http://schemas.microsoft.com/office/drawing/2014/main" id="{66934F98-0D43-03B8-727A-3EBD20990338}"/>
                  </a:ext>
                </a:extLst>
              </p:cNvPr>
              <p:cNvSpPr txBox="1"/>
              <p:nvPr/>
            </p:nvSpPr>
            <p:spPr>
              <a:xfrm>
                <a:off x="5047862" y="5968140"/>
                <a:ext cx="659155" cy="369332"/>
              </a:xfrm>
              <a:prstGeom prst="rect">
                <a:avLst/>
              </a:prstGeom>
              <a:noFill/>
            </p:spPr>
            <p:txBody>
              <a:bodyPr wrap="none" rtlCol="0">
                <a:spAutoFit/>
              </a:bodyPr>
              <a:lstStyle/>
              <a:p>
                <a:r>
                  <a:rPr lang="en-GB" b="1" dirty="0"/>
                  <a:t>2pm</a:t>
                </a:r>
              </a:p>
            </p:txBody>
          </p:sp>
          <p:sp>
            <p:nvSpPr>
              <p:cNvPr id="16" name="TextBox 15">
                <a:extLst>
                  <a:ext uri="{FF2B5EF4-FFF2-40B4-BE49-F238E27FC236}">
                    <a16:creationId xmlns:a16="http://schemas.microsoft.com/office/drawing/2014/main" id="{399E8156-8CEA-763A-BE87-907966A227DF}"/>
                  </a:ext>
                </a:extLst>
              </p:cNvPr>
              <p:cNvSpPr txBox="1"/>
              <p:nvPr/>
            </p:nvSpPr>
            <p:spPr>
              <a:xfrm>
                <a:off x="5794012" y="5968139"/>
                <a:ext cx="748983" cy="452873"/>
              </a:xfrm>
              <a:prstGeom prst="rect">
                <a:avLst/>
              </a:prstGeom>
              <a:noFill/>
            </p:spPr>
            <p:txBody>
              <a:bodyPr wrap="square" rtlCol="0">
                <a:spAutoFit/>
              </a:bodyPr>
              <a:lstStyle/>
              <a:p>
                <a:r>
                  <a:rPr lang="en-GB" b="1" dirty="0"/>
                  <a:t>4pm</a:t>
                </a:r>
              </a:p>
            </p:txBody>
          </p:sp>
          <p:sp>
            <p:nvSpPr>
              <p:cNvPr id="17" name="TextBox 16">
                <a:extLst>
                  <a:ext uri="{FF2B5EF4-FFF2-40B4-BE49-F238E27FC236}">
                    <a16:creationId xmlns:a16="http://schemas.microsoft.com/office/drawing/2014/main" id="{5AEA9723-9EB9-7A23-597D-5E5457B1F6F3}"/>
                  </a:ext>
                </a:extLst>
              </p:cNvPr>
              <p:cNvSpPr txBox="1"/>
              <p:nvPr/>
            </p:nvSpPr>
            <p:spPr>
              <a:xfrm>
                <a:off x="6662966" y="5973728"/>
                <a:ext cx="737967" cy="452873"/>
              </a:xfrm>
              <a:prstGeom prst="rect">
                <a:avLst/>
              </a:prstGeom>
              <a:noFill/>
            </p:spPr>
            <p:txBody>
              <a:bodyPr wrap="square" rtlCol="0">
                <a:spAutoFit/>
              </a:bodyPr>
              <a:lstStyle/>
              <a:p>
                <a:r>
                  <a:rPr lang="en-GB" b="1" dirty="0"/>
                  <a:t>6pm</a:t>
                </a:r>
              </a:p>
            </p:txBody>
          </p:sp>
          <p:sp>
            <p:nvSpPr>
              <p:cNvPr id="18" name="TextBox 17">
                <a:extLst>
                  <a:ext uri="{FF2B5EF4-FFF2-40B4-BE49-F238E27FC236}">
                    <a16:creationId xmlns:a16="http://schemas.microsoft.com/office/drawing/2014/main" id="{BE64F045-5FF0-2FAF-7FF9-F8D9F2C26300}"/>
                  </a:ext>
                </a:extLst>
              </p:cNvPr>
              <p:cNvSpPr txBox="1"/>
              <p:nvPr/>
            </p:nvSpPr>
            <p:spPr>
              <a:xfrm>
                <a:off x="1128907" y="5113870"/>
                <a:ext cx="271030" cy="369332"/>
              </a:xfrm>
              <a:prstGeom prst="rect">
                <a:avLst/>
              </a:prstGeom>
              <a:noFill/>
            </p:spPr>
            <p:txBody>
              <a:bodyPr wrap="square" rtlCol="0">
                <a:spAutoFit/>
              </a:bodyPr>
              <a:lstStyle/>
              <a:p>
                <a:r>
                  <a:rPr lang="en-GB" b="1" dirty="0"/>
                  <a:t>5</a:t>
                </a:r>
              </a:p>
            </p:txBody>
          </p:sp>
          <p:sp>
            <p:nvSpPr>
              <p:cNvPr id="19" name="TextBox 18">
                <a:extLst>
                  <a:ext uri="{FF2B5EF4-FFF2-40B4-BE49-F238E27FC236}">
                    <a16:creationId xmlns:a16="http://schemas.microsoft.com/office/drawing/2014/main" id="{EB9A03AD-DEA6-BDD9-9452-404452BEC765}"/>
                  </a:ext>
                </a:extLst>
              </p:cNvPr>
              <p:cNvSpPr txBox="1"/>
              <p:nvPr/>
            </p:nvSpPr>
            <p:spPr>
              <a:xfrm>
                <a:off x="1017876" y="4519508"/>
                <a:ext cx="488332" cy="369332"/>
              </a:xfrm>
              <a:prstGeom prst="rect">
                <a:avLst/>
              </a:prstGeom>
              <a:noFill/>
            </p:spPr>
            <p:txBody>
              <a:bodyPr wrap="square" rtlCol="0">
                <a:spAutoFit/>
              </a:bodyPr>
              <a:lstStyle/>
              <a:p>
                <a:r>
                  <a:rPr lang="en-GB" b="1" dirty="0"/>
                  <a:t>10</a:t>
                </a:r>
              </a:p>
            </p:txBody>
          </p:sp>
          <p:sp>
            <p:nvSpPr>
              <p:cNvPr id="20" name="TextBox 19">
                <a:extLst>
                  <a:ext uri="{FF2B5EF4-FFF2-40B4-BE49-F238E27FC236}">
                    <a16:creationId xmlns:a16="http://schemas.microsoft.com/office/drawing/2014/main" id="{BD2AED9E-BB3F-BA49-0433-8D3F7EB47A16}"/>
                  </a:ext>
                </a:extLst>
              </p:cNvPr>
              <p:cNvSpPr txBox="1"/>
              <p:nvPr/>
            </p:nvSpPr>
            <p:spPr>
              <a:xfrm>
                <a:off x="1024531" y="3931168"/>
                <a:ext cx="488332" cy="369332"/>
              </a:xfrm>
              <a:prstGeom prst="rect">
                <a:avLst/>
              </a:prstGeom>
              <a:noFill/>
            </p:spPr>
            <p:txBody>
              <a:bodyPr wrap="square" rtlCol="0">
                <a:spAutoFit/>
              </a:bodyPr>
              <a:lstStyle/>
              <a:p>
                <a:r>
                  <a:rPr lang="en-GB" b="1" dirty="0"/>
                  <a:t>15</a:t>
                </a:r>
              </a:p>
            </p:txBody>
          </p:sp>
          <p:sp>
            <p:nvSpPr>
              <p:cNvPr id="21" name="TextBox 20">
                <a:extLst>
                  <a:ext uri="{FF2B5EF4-FFF2-40B4-BE49-F238E27FC236}">
                    <a16:creationId xmlns:a16="http://schemas.microsoft.com/office/drawing/2014/main" id="{190C9591-F17D-8E79-42A8-D8B3B0DB0C31}"/>
                  </a:ext>
                </a:extLst>
              </p:cNvPr>
              <p:cNvSpPr txBox="1"/>
              <p:nvPr/>
            </p:nvSpPr>
            <p:spPr>
              <a:xfrm>
                <a:off x="1024531" y="3282945"/>
                <a:ext cx="488332" cy="369332"/>
              </a:xfrm>
              <a:prstGeom prst="rect">
                <a:avLst/>
              </a:prstGeom>
              <a:noFill/>
            </p:spPr>
            <p:txBody>
              <a:bodyPr wrap="square" rtlCol="0">
                <a:spAutoFit/>
              </a:bodyPr>
              <a:lstStyle/>
              <a:p>
                <a:r>
                  <a:rPr lang="en-GB" b="1" dirty="0"/>
                  <a:t>20</a:t>
                </a:r>
              </a:p>
            </p:txBody>
          </p:sp>
          <p:sp>
            <p:nvSpPr>
              <p:cNvPr id="22" name="TextBox 21">
                <a:extLst>
                  <a:ext uri="{FF2B5EF4-FFF2-40B4-BE49-F238E27FC236}">
                    <a16:creationId xmlns:a16="http://schemas.microsoft.com/office/drawing/2014/main" id="{F2E281FB-6CC4-7B44-6135-E72B518FB798}"/>
                  </a:ext>
                </a:extLst>
              </p:cNvPr>
              <p:cNvSpPr txBox="1"/>
              <p:nvPr/>
            </p:nvSpPr>
            <p:spPr>
              <a:xfrm>
                <a:off x="1017876" y="2649646"/>
                <a:ext cx="488332" cy="369332"/>
              </a:xfrm>
              <a:prstGeom prst="rect">
                <a:avLst/>
              </a:prstGeom>
              <a:noFill/>
            </p:spPr>
            <p:txBody>
              <a:bodyPr wrap="square" rtlCol="0">
                <a:spAutoFit/>
              </a:bodyPr>
              <a:lstStyle/>
              <a:p>
                <a:r>
                  <a:rPr lang="en-GB" b="1" dirty="0"/>
                  <a:t>25</a:t>
                </a:r>
              </a:p>
            </p:txBody>
          </p:sp>
          <p:sp>
            <p:nvSpPr>
              <p:cNvPr id="23" name="TextBox 22">
                <a:extLst>
                  <a:ext uri="{FF2B5EF4-FFF2-40B4-BE49-F238E27FC236}">
                    <a16:creationId xmlns:a16="http://schemas.microsoft.com/office/drawing/2014/main" id="{461F5BAF-1CB8-658E-71D4-338422E5A451}"/>
                  </a:ext>
                </a:extLst>
              </p:cNvPr>
              <p:cNvSpPr txBox="1"/>
              <p:nvPr/>
            </p:nvSpPr>
            <p:spPr>
              <a:xfrm>
                <a:off x="1017876" y="2047836"/>
                <a:ext cx="488332" cy="369332"/>
              </a:xfrm>
              <a:prstGeom prst="rect">
                <a:avLst/>
              </a:prstGeom>
              <a:noFill/>
            </p:spPr>
            <p:txBody>
              <a:bodyPr wrap="square" rtlCol="0">
                <a:spAutoFit/>
              </a:bodyPr>
              <a:lstStyle/>
              <a:p>
                <a:r>
                  <a:rPr lang="en-GB" b="1" dirty="0"/>
                  <a:t>30</a:t>
                </a:r>
              </a:p>
            </p:txBody>
          </p:sp>
        </p:grpSp>
        <p:sp>
          <p:nvSpPr>
            <p:cNvPr id="5" name="TextBox 4">
              <a:extLst>
                <a:ext uri="{FF2B5EF4-FFF2-40B4-BE49-F238E27FC236}">
                  <a16:creationId xmlns:a16="http://schemas.microsoft.com/office/drawing/2014/main" id="{04078D81-F1EF-D208-330B-55209B3AFC92}"/>
                </a:ext>
              </a:extLst>
            </p:cNvPr>
            <p:cNvSpPr txBox="1"/>
            <p:nvPr/>
          </p:nvSpPr>
          <p:spPr>
            <a:xfrm>
              <a:off x="-84801" y="2831490"/>
              <a:ext cx="1346843" cy="1446550"/>
            </a:xfrm>
            <a:prstGeom prst="rect">
              <a:avLst/>
            </a:prstGeom>
            <a:noFill/>
          </p:spPr>
          <p:txBody>
            <a:bodyPr wrap="none" rtlCol="0">
              <a:spAutoFit/>
            </a:bodyPr>
            <a:lstStyle/>
            <a:p>
              <a:pPr algn="ctr"/>
              <a:r>
                <a:rPr lang="en-GB" sz="2200" b="1" dirty="0"/>
                <a:t>Length</a:t>
              </a:r>
            </a:p>
            <a:p>
              <a:pPr algn="ctr"/>
              <a:r>
                <a:rPr lang="en-GB" sz="2200" b="1" dirty="0"/>
                <a:t>of </a:t>
              </a:r>
            </a:p>
            <a:p>
              <a:pPr algn="ctr"/>
              <a:r>
                <a:rPr lang="en-GB" sz="2200" b="1" dirty="0"/>
                <a:t>Shadow </a:t>
              </a:r>
            </a:p>
            <a:p>
              <a:pPr algn="ctr"/>
              <a:r>
                <a:rPr lang="en-GB" sz="2200" b="1" dirty="0"/>
                <a:t>(in cm)</a:t>
              </a:r>
            </a:p>
          </p:txBody>
        </p:sp>
      </p:grpSp>
    </p:spTree>
    <p:extLst>
      <p:ext uri="{BB962C8B-B14F-4D97-AF65-F5344CB8AC3E}">
        <p14:creationId xmlns:p14="http://schemas.microsoft.com/office/powerpoint/2010/main" val="3320446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976" y="1446565"/>
            <a:ext cx="4934747" cy="2076748"/>
          </a:xfrm>
        </p:spPr>
        <p:txBody>
          <a:bodyPr/>
          <a:lstStyle/>
          <a:p>
            <a:r>
              <a:rPr lang="en-US" sz="2400" dirty="0">
                <a:latin typeface="Avenir Next Bold"/>
              </a:rPr>
              <a:t>Tomorrow when you come to school look where the Sun is. </a:t>
            </a:r>
            <a:r>
              <a:rPr lang="en-US" sz="2400">
                <a:latin typeface="Avenir Next Bold"/>
              </a:rPr>
              <a:t>Then </a:t>
            </a:r>
            <a:r>
              <a:rPr lang="en-US" sz="2400" dirty="0">
                <a:latin typeface="Avenir Next Bold"/>
              </a:rPr>
              <a:t>look where it is when you leave school. </a:t>
            </a:r>
            <a:br>
              <a:rPr lang="en-US" sz="2400" dirty="0">
                <a:latin typeface="Avenir Next Bold"/>
              </a:rPr>
            </a:br>
            <a:br>
              <a:rPr lang="en-US" sz="2400" dirty="0">
                <a:latin typeface="Avenir Next Bold"/>
              </a:rPr>
            </a:br>
            <a:r>
              <a:rPr lang="en-US" sz="2400" dirty="0">
                <a:latin typeface="Avenir Next Bold"/>
              </a:rPr>
              <a:t>Can you tell which direction is East and which is West?</a:t>
            </a:r>
          </a:p>
        </p:txBody>
      </p:sp>
    </p:spTree>
    <p:extLst>
      <p:ext uri="{BB962C8B-B14F-4D97-AF65-F5344CB8AC3E}">
        <p14:creationId xmlns:p14="http://schemas.microsoft.com/office/powerpoint/2010/main" val="1897793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978BF-554B-A8F5-ED1F-0E4B17D58277}"/>
              </a:ext>
            </a:extLst>
          </p:cNvPr>
          <p:cNvSpPr>
            <a:spLocks noGrp="1"/>
          </p:cNvSpPr>
          <p:nvPr>
            <p:ph type="ctrTitle"/>
          </p:nvPr>
        </p:nvSpPr>
        <p:spPr>
          <a:xfrm>
            <a:off x="650127" y="406889"/>
            <a:ext cx="4547161" cy="2076748"/>
          </a:xfrm>
        </p:spPr>
        <p:txBody>
          <a:bodyPr/>
          <a:lstStyle/>
          <a:p>
            <a:r>
              <a:rPr lang="en-GB" dirty="0"/>
              <a:t>Career Focus: </a:t>
            </a:r>
            <a:br>
              <a:rPr lang="en-GB" dirty="0"/>
            </a:br>
            <a:r>
              <a:rPr lang="en-GB"/>
              <a:t>Neeta Karia</a:t>
            </a:r>
            <a:br>
              <a:rPr lang="en-GB" sz="2000" dirty="0"/>
            </a:br>
            <a:br>
              <a:rPr lang="en-GB" dirty="0"/>
            </a:br>
            <a:r>
              <a:rPr lang="en-GB" sz="2400" dirty="0"/>
              <a:t>Skills Development Coach</a:t>
            </a:r>
            <a:br>
              <a:rPr lang="en-GB" sz="2400" dirty="0"/>
            </a:br>
            <a:r>
              <a:rPr lang="en-GB" sz="2000" dirty="0"/>
              <a:t>BAE Systems.</a:t>
            </a:r>
            <a:br>
              <a:rPr lang="en-GB" sz="2400" dirty="0"/>
            </a:br>
            <a:br>
              <a:rPr lang="en-GB" sz="2400" dirty="0"/>
            </a:br>
            <a:r>
              <a:rPr lang="en-GB" sz="2000" b="0" dirty="0"/>
              <a:t>“I help people become the best they can be”</a:t>
            </a:r>
            <a:br>
              <a:rPr lang="en-GB" sz="2000" b="0" dirty="0"/>
            </a:br>
            <a:br>
              <a:rPr lang="en-GB" sz="2000" b="0" dirty="0"/>
            </a:br>
            <a:r>
              <a:rPr lang="en-GB" sz="2000" b="0" dirty="0"/>
              <a:t>Neeta’s job is to help people continue to learn even while working. This also means helping them to adjust to working nights or away from home.</a:t>
            </a:r>
            <a:endParaRPr lang="en-GB" sz="2200" b="0" dirty="0"/>
          </a:p>
        </p:txBody>
      </p:sp>
      <p:sp>
        <p:nvSpPr>
          <p:cNvPr id="3" name="Oval 2">
            <a:extLst>
              <a:ext uri="{FF2B5EF4-FFF2-40B4-BE49-F238E27FC236}">
                <a16:creationId xmlns:a16="http://schemas.microsoft.com/office/drawing/2014/main" id="{60C1E886-8442-D97C-E5A3-FEC2A94C6BA3}"/>
              </a:ext>
            </a:extLst>
          </p:cNvPr>
          <p:cNvSpPr>
            <a:spLocks noChangeArrowheads="1"/>
          </p:cNvSpPr>
          <p:nvPr/>
        </p:nvSpPr>
        <p:spPr bwMode="auto">
          <a:xfrm>
            <a:off x="6689587" y="928480"/>
            <a:ext cx="2159000" cy="2160588"/>
          </a:xfrm>
          <a:prstGeom prst="ellipse">
            <a:avLst/>
          </a:prstGeom>
          <a:blipFill dpi="0" rotWithShape="0">
            <a:blip r:embed="rId3"/>
            <a:srcRect/>
            <a:stretch>
              <a:fillRect b="-29661"/>
            </a:stretch>
          </a:blipFill>
          <a:ln w="38100" algn="ctr">
            <a:solidFill>
              <a:srgbClr val="BE1622"/>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Tree>
    <p:extLst>
      <p:ext uri="{BB962C8B-B14F-4D97-AF65-F5344CB8AC3E}">
        <p14:creationId xmlns:p14="http://schemas.microsoft.com/office/powerpoint/2010/main" val="2858579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11E1F-4BF3-F7B6-A2EB-7C9087A93711}"/>
              </a:ext>
            </a:extLst>
          </p:cNvPr>
          <p:cNvSpPr txBox="1">
            <a:spLocks/>
          </p:cNvSpPr>
          <p:nvPr/>
        </p:nvSpPr>
        <p:spPr>
          <a:xfrm>
            <a:off x="0" y="2189814"/>
            <a:ext cx="9144000" cy="771096"/>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600" b="1" dirty="0">
                <a:solidFill>
                  <a:srgbClr val="34516C"/>
                </a:solidFill>
                <a:latin typeface="Avenir Next LT Pro" panose="020B0504020202020204" pitchFamily="34" charset="0"/>
              </a:rPr>
              <a:t>How does the length of a shadow change over one day?</a:t>
            </a:r>
          </a:p>
        </p:txBody>
      </p:sp>
      <p:grpSp>
        <p:nvGrpSpPr>
          <p:cNvPr id="3" name="Group 2">
            <a:extLst>
              <a:ext uri="{FF2B5EF4-FFF2-40B4-BE49-F238E27FC236}">
                <a16:creationId xmlns:a16="http://schemas.microsoft.com/office/drawing/2014/main" id="{C9315B76-9C69-8495-3FD4-87B8F85E93BB}"/>
              </a:ext>
            </a:extLst>
          </p:cNvPr>
          <p:cNvGrpSpPr/>
          <p:nvPr/>
        </p:nvGrpSpPr>
        <p:grpSpPr>
          <a:xfrm>
            <a:off x="1558179" y="474115"/>
            <a:ext cx="6027639" cy="1393340"/>
            <a:chOff x="1066844" y="635157"/>
            <a:chExt cx="7010312" cy="1736466"/>
          </a:xfrm>
        </p:grpSpPr>
        <p:pic>
          <p:nvPicPr>
            <p:cNvPr id="6" name="Picture 5">
              <a:extLst>
                <a:ext uri="{FF2B5EF4-FFF2-40B4-BE49-F238E27FC236}">
                  <a16:creationId xmlns:a16="http://schemas.microsoft.com/office/drawing/2014/main" id="{FF66F7FE-FDFE-2F44-2E85-FF60AC8F4F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44" y="1627117"/>
              <a:ext cx="7010312" cy="744506"/>
            </a:xfrm>
            <a:prstGeom prst="rect">
              <a:avLst/>
            </a:prstGeom>
            <a:noFill/>
          </p:spPr>
        </p:pic>
        <p:pic>
          <p:nvPicPr>
            <p:cNvPr id="7" name="Picture 6" descr="Into Our Skies logo">
              <a:extLst>
                <a:ext uri="{FF2B5EF4-FFF2-40B4-BE49-F238E27FC236}">
                  <a16:creationId xmlns:a16="http://schemas.microsoft.com/office/drawing/2014/main" id="{FFD43713-5E18-37B3-4D4A-F46796192BC4}"/>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t="1" r="54870" b="-14424"/>
            <a:stretch/>
          </p:blipFill>
          <p:spPr bwMode="auto">
            <a:xfrm>
              <a:off x="1474484" y="635157"/>
              <a:ext cx="5992139" cy="917417"/>
            </a:xfrm>
            <a:prstGeom prst="rect">
              <a:avLst/>
            </a:prstGeom>
            <a:noFill/>
            <a:ln>
              <a:noFill/>
            </a:ln>
          </p:spPr>
        </p:pic>
      </p:grpSp>
      <p:grpSp>
        <p:nvGrpSpPr>
          <p:cNvPr id="8" name="Group 7">
            <a:extLst>
              <a:ext uri="{FF2B5EF4-FFF2-40B4-BE49-F238E27FC236}">
                <a16:creationId xmlns:a16="http://schemas.microsoft.com/office/drawing/2014/main" id="{2E98D09A-91D4-D61D-7039-10083C3AAE1C}"/>
              </a:ext>
            </a:extLst>
          </p:cNvPr>
          <p:cNvGrpSpPr/>
          <p:nvPr/>
        </p:nvGrpSpPr>
        <p:grpSpPr>
          <a:xfrm>
            <a:off x="659174" y="3873436"/>
            <a:ext cx="7825652" cy="1022380"/>
            <a:chOff x="951823" y="3813293"/>
            <a:chExt cx="7825652" cy="1022380"/>
          </a:xfrm>
        </p:grpSpPr>
        <p:pic>
          <p:nvPicPr>
            <p:cNvPr id="9" name="Picture 8" descr="A logo for a university&#10;&#10;Description automatically generated">
              <a:extLst>
                <a:ext uri="{FF2B5EF4-FFF2-40B4-BE49-F238E27FC236}">
                  <a16:creationId xmlns:a16="http://schemas.microsoft.com/office/drawing/2014/main" id="{E1D586BC-0ED4-7519-EB05-32FA23DB98F0}"/>
                </a:ext>
              </a:extLst>
            </p:cNvPr>
            <p:cNvPicPr>
              <a:picLocks noChangeAspect="1"/>
            </p:cNvPicPr>
            <p:nvPr/>
          </p:nvPicPr>
          <p:blipFill rotWithShape="1">
            <a:blip r:embed="rId4"/>
            <a:srcRect l="15579" t="21978" r="15427" b="27033"/>
            <a:stretch/>
          </p:blipFill>
          <p:spPr>
            <a:xfrm>
              <a:off x="951823" y="3813293"/>
              <a:ext cx="2673462" cy="1022379"/>
            </a:xfrm>
            <a:prstGeom prst="rect">
              <a:avLst/>
            </a:prstGeom>
          </p:spPr>
        </p:pic>
        <p:pic>
          <p:nvPicPr>
            <p:cNvPr id="10" name="Picture 9" descr="A blue and black logo&#10;&#10;Description automatically generated">
              <a:extLst>
                <a:ext uri="{FF2B5EF4-FFF2-40B4-BE49-F238E27FC236}">
                  <a16:creationId xmlns:a16="http://schemas.microsoft.com/office/drawing/2014/main" id="{03FE453D-34F1-87DF-1207-9DCF0CCBD695}"/>
                </a:ext>
              </a:extLst>
            </p:cNvPr>
            <p:cNvPicPr>
              <a:picLocks noChangeAspect="1"/>
            </p:cNvPicPr>
            <p:nvPr/>
          </p:nvPicPr>
          <p:blipFill>
            <a:blip r:embed="rId5"/>
            <a:stretch>
              <a:fillRect/>
            </a:stretch>
          </p:blipFill>
          <p:spPr>
            <a:xfrm>
              <a:off x="5344259" y="3813294"/>
              <a:ext cx="3433216" cy="883142"/>
            </a:xfrm>
            <a:prstGeom prst="rect">
              <a:avLst/>
            </a:prstGeom>
          </p:spPr>
        </p:pic>
        <p:pic>
          <p:nvPicPr>
            <p:cNvPr id="11" name="Picture 10" descr="A yellow square with white text&#10;&#10;Description automatically generated">
              <a:extLst>
                <a:ext uri="{FF2B5EF4-FFF2-40B4-BE49-F238E27FC236}">
                  <a16:creationId xmlns:a16="http://schemas.microsoft.com/office/drawing/2014/main" id="{7F57C36B-F20A-BAA5-885D-5FB372803D1C}"/>
                </a:ext>
              </a:extLst>
            </p:cNvPr>
            <p:cNvPicPr>
              <a:picLocks noChangeAspect="1"/>
            </p:cNvPicPr>
            <p:nvPr/>
          </p:nvPicPr>
          <p:blipFill rotWithShape="1">
            <a:blip r:embed="rId6"/>
            <a:srcRect l="14243" t="16096" r="12251" b="16277"/>
            <a:stretch/>
          </p:blipFill>
          <p:spPr>
            <a:xfrm>
              <a:off x="3929131" y="3813294"/>
              <a:ext cx="1111282" cy="1022379"/>
            </a:xfrm>
            <a:prstGeom prst="rect">
              <a:avLst/>
            </a:prstGeom>
          </p:spPr>
        </p:pic>
      </p:grpSp>
    </p:spTree>
    <p:extLst>
      <p:ext uri="{BB962C8B-B14F-4D97-AF65-F5344CB8AC3E}">
        <p14:creationId xmlns:p14="http://schemas.microsoft.com/office/powerpoint/2010/main" val="183529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4EBE4-ECB6-477B-A533-4F21C727B0BD}"/>
              </a:ext>
            </a:extLst>
          </p:cNvPr>
          <p:cNvSpPr>
            <a:spLocks noGrp="1"/>
          </p:cNvSpPr>
          <p:nvPr>
            <p:ph type="title"/>
          </p:nvPr>
        </p:nvSpPr>
        <p:spPr>
          <a:xfrm>
            <a:off x="650127" y="329055"/>
            <a:ext cx="6384680" cy="642468"/>
          </a:xfrm>
        </p:spPr>
        <p:txBody>
          <a:bodyPr/>
          <a:lstStyle/>
          <a:p>
            <a:r>
              <a:rPr lang="en-GB" sz="4600" dirty="0"/>
              <a:t>Earth &amp; Space</a:t>
            </a:r>
          </a:p>
        </p:txBody>
      </p:sp>
      <p:sp>
        <p:nvSpPr>
          <p:cNvPr id="5" name="Rectangle: Rounded Corners 4">
            <a:extLst>
              <a:ext uri="{FF2B5EF4-FFF2-40B4-BE49-F238E27FC236}">
                <a16:creationId xmlns:a16="http://schemas.microsoft.com/office/drawing/2014/main" id="{8768221E-A2C5-8858-0420-FAF8CD64715D}"/>
              </a:ext>
              <a:ext uri="{C183D7F6-B498-43B3-948B-1728B52AA6E4}">
                <adec:decorative xmlns:adec="http://schemas.microsoft.com/office/drawing/2017/decorative" val="1"/>
              </a:ext>
            </a:extLst>
          </p:cNvPr>
          <p:cNvSpPr/>
          <p:nvPr/>
        </p:nvSpPr>
        <p:spPr>
          <a:xfrm>
            <a:off x="274864" y="1547958"/>
            <a:ext cx="8577035" cy="2047583"/>
          </a:xfrm>
          <a:prstGeom prst="roundRect">
            <a:avLst/>
          </a:prstGeom>
          <a:solidFill>
            <a:srgbClr val="AE0019"/>
          </a:soli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D7946980-E23E-920A-9436-F6E4A96B5456}"/>
              </a:ext>
            </a:extLst>
          </p:cNvPr>
          <p:cNvSpPr txBox="1"/>
          <p:nvPr/>
        </p:nvSpPr>
        <p:spPr>
          <a:xfrm>
            <a:off x="579119" y="1684161"/>
            <a:ext cx="5691051" cy="923330"/>
          </a:xfrm>
          <a:prstGeom prst="rect">
            <a:avLst/>
          </a:prstGeom>
          <a:noFill/>
        </p:spPr>
        <p:txBody>
          <a:bodyPr wrap="square">
            <a:spAutoFit/>
          </a:bodyPr>
          <a:lstStyle/>
          <a:p>
            <a:pPr marL="0" indent="0">
              <a:buNone/>
            </a:pPr>
            <a:r>
              <a:rPr lang="en-US" sz="3600" b="1" dirty="0">
                <a:solidFill>
                  <a:schemeClr val="bg1"/>
                </a:solidFill>
              </a:rPr>
              <a:t>Learning Outcome: </a:t>
            </a:r>
          </a:p>
          <a:p>
            <a:pPr marL="0" indent="0">
              <a:buNone/>
            </a:pPr>
            <a:endParaRPr lang="en-US" dirty="0"/>
          </a:p>
        </p:txBody>
      </p:sp>
      <p:sp>
        <p:nvSpPr>
          <p:cNvPr id="8" name="Text Placeholder 1">
            <a:extLst>
              <a:ext uri="{FF2B5EF4-FFF2-40B4-BE49-F238E27FC236}">
                <a16:creationId xmlns:a16="http://schemas.microsoft.com/office/drawing/2014/main" id="{E6F8E78D-3383-E43B-6731-A89D8C873C66}"/>
              </a:ext>
            </a:extLst>
          </p:cNvPr>
          <p:cNvSpPr txBox="1">
            <a:spLocks/>
          </p:cNvSpPr>
          <p:nvPr/>
        </p:nvSpPr>
        <p:spPr>
          <a:xfrm>
            <a:off x="819050" y="2070599"/>
            <a:ext cx="8050086" cy="1345978"/>
          </a:xfrm>
          <a:prstGeom prst="rect">
            <a:avLst/>
          </a:prstGeom>
        </p:spPr>
        <p:txBody>
          <a:bodyPr vert="horz" lIns="91440" tIns="45720" rIns="91440" bIns="45720" rtlCol="0">
            <a:normAutofit fontScale="25000" lnSpcReduction="20000"/>
          </a:bodyPr>
          <a:lstStyle>
            <a:lvl1pPr marL="285750" indent="-285750" algn="l" defTabSz="457200" rtl="0" eaLnBrk="1" latinLnBrk="0" hangingPunct="1">
              <a:spcBef>
                <a:spcPct val="20000"/>
              </a:spcBef>
              <a:buClr>
                <a:srgbClr val="BA0C2F"/>
              </a:buClr>
              <a:buFont typeface="Arial"/>
              <a:buChar char="•"/>
              <a:defRPr sz="1800" kern="1200" baseline="0">
                <a:solidFill>
                  <a:schemeClr val="tx1"/>
                </a:solidFill>
                <a:latin typeface="Arial"/>
                <a:ea typeface="+mn-ea"/>
                <a:cs typeface="Arial"/>
              </a:defRPr>
            </a:lvl1pPr>
            <a:lvl2pPr marL="742950" indent="-28575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b="1" dirty="0"/>
          </a:p>
          <a:p>
            <a:pPr marL="0" indent="0">
              <a:buFont typeface="Arial"/>
              <a:buNone/>
            </a:pPr>
            <a:endParaRPr lang="en-US" b="1" dirty="0"/>
          </a:p>
          <a:p>
            <a:pPr marL="0" indent="0">
              <a:buFont typeface="Arial"/>
              <a:buNone/>
            </a:pPr>
            <a:endParaRPr lang="en-US" dirty="0"/>
          </a:p>
          <a:p>
            <a:pPr marL="0" indent="0">
              <a:buFont typeface="Arial"/>
              <a:buNone/>
            </a:pPr>
            <a:r>
              <a:rPr lang="en-GB" sz="9800" dirty="0">
                <a:solidFill>
                  <a:schemeClr val="bg1"/>
                </a:solidFill>
                <a:latin typeface="Avenir Next Bold"/>
              </a:rPr>
              <a:t>Use the idea of Earth’s rotation to explain day and night and the apparent movement of the Sun across the sky.</a:t>
            </a:r>
          </a:p>
          <a:p>
            <a:endParaRPr lang="en-US" dirty="0"/>
          </a:p>
        </p:txBody>
      </p:sp>
    </p:spTree>
    <p:extLst>
      <p:ext uri="{BB962C8B-B14F-4D97-AF65-F5344CB8AC3E}">
        <p14:creationId xmlns:p14="http://schemas.microsoft.com/office/powerpoint/2010/main" val="3381462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CF4B-6EC4-A14D-702D-12683668219C}"/>
              </a:ext>
            </a:extLst>
          </p:cNvPr>
          <p:cNvSpPr>
            <a:spLocks noGrp="1"/>
          </p:cNvSpPr>
          <p:nvPr>
            <p:ph type="title"/>
          </p:nvPr>
        </p:nvSpPr>
        <p:spPr>
          <a:xfrm>
            <a:off x="650127" y="133932"/>
            <a:ext cx="6384680" cy="1080287"/>
          </a:xfrm>
        </p:spPr>
        <p:txBody>
          <a:bodyPr/>
          <a:lstStyle/>
          <a:p>
            <a:r>
              <a:rPr lang="en-GB" sz="3600" dirty="0"/>
              <a:t>The Earth rotates on its axis once in 24 hours</a:t>
            </a:r>
          </a:p>
        </p:txBody>
      </p:sp>
      <p:pic>
        <p:nvPicPr>
          <p:cNvPr id="6" name="Picture 5" descr="NOAA/NASA image of Earth showing rotation of Earth ">
            <a:extLst>
              <a:ext uri="{FF2B5EF4-FFF2-40B4-BE49-F238E27FC236}">
                <a16:creationId xmlns:a16="http://schemas.microsoft.com/office/drawing/2014/main" id="{22E0A28C-18AC-A851-CA13-F3CB9FC8A459}"/>
              </a:ext>
            </a:extLst>
          </p:cNvPr>
          <p:cNvPicPr>
            <a:picLocks noChangeAspect="1"/>
          </p:cNvPicPr>
          <p:nvPr/>
        </p:nvPicPr>
        <p:blipFill>
          <a:blip r:embed="rId2"/>
          <a:stretch>
            <a:fillRect/>
          </a:stretch>
        </p:blipFill>
        <p:spPr>
          <a:xfrm>
            <a:off x="2256105" y="1209820"/>
            <a:ext cx="3919612" cy="3919612"/>
          </a:xfrm>
          <a:prstGeom prst="rect">
            <a:avLst/>
          </a:prstGeom>
        </p:spPr>
      </p:pic>
      <p:sp>
        <p:nvSpPr>
          <p:cNvPr id="13" name="TextBox 12">
            <a:extLst>
              <a:ext uri="{FF2B5EF4-FFF2-40B4-BE49-F238E27FC236}">
                <a16:creationId xmlns:a16="http://schemas.microsoft.com/office/drawing/2014/main" id="{8967EA15-FD68-4791-48B4-86A1B5387638}"/>
              </a:ext>
            </a:extLst>
          </p:cNvPr>
          <p:cNvSpPr txBox="1"/>
          <p:nvPr/>
        </p:nvSpPr>
        <p:spPr>
          <a:xfrm>
            <a:off x="0" y="4667767"/>
            <a:ext cx="1739059" cy="461665"/>
          </a:xfrm>
          <a:prstGeom prst="rect">
            <a:avLst/>
          </a:prstGeom>
          <a:noFill/>
        </p:spPr>
        <p:txBody>
          <a:bodyPr wrap="square" rtlCol="0">
            <a:spAutoFit/>
          </a:bodyPr>
          <a:lstStyle/>
          <a:p>
            <a:r>
              <a:rPr lang="en-GB" sz="1200" dirty="0">
                <a:solidFill>
                  <a:schemeClr val="tx1">
                    <a:lumMod val="50000"/>
                  </a:schemeClr>
                </a:solidFill>
                <a:latin typeface="Avenir Next Bold"/>
              </a:rPr>
              <a:t>Image Credit: NOAA/NASA EPIC Team</a:t>
            </a:r>
          </a:p>
        </p:txBody>
      </p:sp>
    </p:spTree>
    <p:extLst>
      <p:ext uri="{BB962C8B-B14F-4D97-AF65-F5344CB8AC3E}">
        <p14:creationId xmlns:p14="http://schemas.microsoft.com/office/powerpoint/2010/main" val="2504232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CF4B-6EC4-A14D-702D-12683668219C}"/>
              </a:ext>
            </a:extLst>
          </p:cNvPr>
          <p:cNvSpPr>
            <a:spLocks noGrp="1"/>
          </p:cNvSpPr>
          <p:nvPr>
            <p:ph type="title"/>
          </p:nvPr>
        </p:nvSpPr>
        <p:spPr/>
        <p:txBody>
          <a:bodyPr/>
          <a:lstStyle/>
          <a:p>
            <a:r>
              <a:rPr lang="en-GB" sz="3600" dirty="0"/>
              <a:t>Sunrise and Sunset</a:t>
            </a:r>
          </a:p>
        </p:txBody>
      </p:sp>
      <p:sp>
        <p:nvSpPr>
          <p:cNvPr id="3" name="Content Placeholder 2">
            <a:extLst>
              <a:ext uri="{FF2B5EF4-FFF2-40B4-BE49-F238E27FC236}">
                <a16:creationId xmlns:a16="http://schemas.microsoft.com/office/drawing/2014/main" id="{15B458E0-EDC6-DC20-EB07-3D3277BF2E18}"/>
              </a:ext>
            </a:extLst>
          </p:cNvPr>
          <p:cNvSpPr>
            <a:spLocks noGrp="1"/>
          </p:cNvSpPr>
          <p:nvPr>
            <p:ph idx="1"/>
          </p:nvPr>
        </p:nvSpPr>
        <p:spPr>
          <a:xfrm>
            <a:off x="650126" y="904060"/>
            <a:ext cx="8101987" cy="1203415"/>
          </a:xfrm>
        </p:spPr>
        <p:txBody>
          <a:bodyPr/>
          <a:lstStyle/>
          <a:p>
            <a:r>
              <a:rPr lang="en-GB" sz="2000" dirty="0">
                <a:solidFill>
                  <a:schemeClr val="tx1">
                    <a:lumMod val="50000"/>
                  </a:schemeClr>
                </a:solidFill>
              </a:rPr>
              <a:t>As Earth rotates, the parts of the Earth in darkness come into the light. This is </a:t>
            </a:r>
            <a:r>
              <a:rPr lang="en-GB" sz="2000" b="1" dirty="0">
                <a:solidFill>
                  <a:schemeClr val="tx1">
                    <a:lumMod val="50000"/>
                  </a:schemeClr>
                </a:solidFill>
              </a:rPr>
              <a:t>sunrise</a:t>
            </a:r>
            <a:r>
              <a:rPr lang="en-GB" sz="2000" dirty="0">
                <a:solidFill>
                  <a:schemeClr val="tx1">
                    <a:lumMod val="50000"/>
                  </a:schemeClr>
                </a:solidFill>
              </a:rPr>
              <a:t>.</a:t>
            </a:r>
          </a:p>
        </p:txBody>
      </p:sp>
      <p:sp>
        <p:nvSpPr>
          <p:cNvPr id="5" name="Content Placeholder 2">
            <a:extLst>
              <a:ext uri="{FF2B5EF4-FFF2-40B4-BE49-F238E27FC236}">
                <a16:creationId xmlns:a16="http://schemas.microsoft.com/office/drawing/2014/main" id="{DA32F154-F1FC-546E-8394-A6B839627E12}"/>
              </a:ext>
            </a:extLst>
          </p:cNvPr>
          <p:cNvSpPr txBox="1">
            <a:spLocks/>
          </p:cNvSpPr>
          <p:nvPr/>
        </p:nvSpPr>
        <p:spPr>
          <a:xfrm>
            <a:off x="650127" y="4409087"/>
            <a:ext cx="8101987" cy="734413"/>
          </a:xfrm>
          <a:prstGeom prst="rect">
            <a:avLst/>
          </a:prstGeom>
        </p:spPr>
        <p:txBody>
          <a:bodyPr vert="horz" lIns="0" tIns="0" rIns="0" bIns="0" rtlCol="0" anchor="t" anchorCtr="0">
            <a:noAutofit/>
          </a:bodyPr>
          <a:lstStyle>
            <a:lvl1pPr marL="180000" indent="-180000" algn="l" defTabSz="457200" rtl="0" eaLnBrk="1" latinLnBrk="0" hangingPunct="1">
              <a:spcBef>
                <a:spcPts val="900"/>
              </a:spcBef>
              <a:buFont typeface="Arial"/>
              <a:buChar char="•"/>
              <a:defRPr sz="1400" kern="1200">
                <a:solidFill>
                  <a:srgbClr val="34516C"/>
                </a:solidFill>
                <a:latin typeface="Avenir Next LT Pro" panose="020B0504020202020204" pitchFamily="34" charset="0"/>
                <a:ea typeface="+mn-ea"/>
                <a:cs typeface="Avenir Next LT Pro" panose="020B0504020202020204" pitchFamily="34" charset="0"/>
              </a:defRPr>
            </a:lvl1pPr>
            <a:lvl2pPr marL="396000" indent="-180000" algn="l" defTabSz="457200" rtl="0" eaLnBrk="1" latinLnBrk="0" hangingPunct="1">
              <a:spcBef>
                <a:spcPts val="450"/>
              </a:spcBef>
              <a:buFont typeface="Arial"/>
              <a:buChar char="–"/>
              <a:defRPr sz="1400" kern="1200">
                <a:solidFill>
                  <a:srgbClr val="34516C"/>
                </a:solidFill>
                <a:latin typeface="Avenir Next LT Pro" panose="020B0504020202020204" pitchFamily="34" charset="0"/>
                <a:ea typeface="+mn-ea"/>
                <a:cs typeface="Avenir Next LT Pro" panose="020B0504020202020204" pitchFamily="34" charset="0"/>
              </a:defRPr>
            </a:lvl2pPr>
            <a:lvl3pPr marL="1143000" indent="-228600" algn="l" defTabSz="457200" rtl="0" eaLnBrk="1" latinLnBrk="0" hangingPunct="1">
              <a:spcBef>
                <a:spcPct val="20000"/>
              </a:spcBef>
              <a:buFont typeface="Arial"/>
              <a:buChar char="•"/>
              <a:defRPr sz="1400" kern="1200">
                <a:solidFill>
                  <a:srgbClr val="34516C"/>
                </a:solidFill>
                <a:latin typeface="Avenir Next Bold"/>
                <a:ea typeface="+mn-ea"/>
                <a:cs typeface="Avenir Next Bold"/>
              </a:defRPr>
            </a:lvl3pPr>
            <a:lvl4pPr marL="1600200" indent="-228600" algn="l" defTabSz="457200" rtl="0" eaLnBrk="1" latinLnBrk="0" hangingPunct="1">
              <a:spcBef>
                <a:spcPct val="20000"/>
              </a:spcBef>
              <a:buFont typeface="Arial"/>
              <a:buChar char="–"/>
              <a:defRPr sz="1400" kern="1200">
                <a:solidFill>
                  <a:srgbClr val="34516C"/>
                </a:solidFill>
                <a:latin typeface="Avenir Next Bold"/>
                <a:ea typeface="+mn-ea"/>
                <a:cs typeface="Avenir Next Bold"/>
              </a:defRPr>
            </a:lvl4pPr>
            <a:lvl5pPr marL="2057400" indent="-228600" algn="l" defTabSz="457200" rtl="0" eaLnBrk="1" latinLnBrk="0" hangingPunct="1">
              <a:spcBef>
                <a:spcPct val="20000"/>
              </a:spcBef>
              <a:buFont typeface="Arial"/>
              <a:buChar char="»"/>
              <a:defRPr sz="1400" kern="1200">
                <a:solidFill>
                  <a:srgbClr val="34516C"/>
                </a:solidFill>
                <a:latin typeface="Avenir Next Bold"/>
                <a:ea typeface="+mn-ea"/>
                <a:cs typeface="Avenir Next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dirty="0">
                <a:solidFill>
                  <a:schemeClr val="tx1">
                    <a:lumMod val="50000"/>
                  </a:schemeClr>
                </a:solidFill>
              </a:rPr>
              <a:t>As Earth rotates, the parts of the Earth in the light head into darkness. This is </a:t>
            </a:r>
            <a:r>
              <a:rPr lang="en-GB" sz="2000" b="1" dirty="0">
                <a:solidFill>
                  <a:schemeClr val="tx1">
                    <a:lumMod val="50000"/>
                  </a:schemeClr>
                </a:solidFill>
              </a:rPr>
              <a:t>sunset</a:t>
            </a:r>
            <a:r>
              <a:rPr lang="en-GB" sz="2000" dirty="0">
                <a:solidFill>
                  <a:schemeClr val="tx1">
                    <a:lumMod val="50000"/>
                  </a:schemeClr>
                </a:solidFill>
              </a:rPr>
              <a:t>.</a:t>
            </a:r>
          </a:p>
        </p:txBody>
      </p:sp>
      <p:sp>
        <p:nvSpPr>
          <p:cNvPr id="15" name="TextBox 14">
            <a:extLst>
              <a:ext uri="{FF2B5EF4-FFF2-40B4-BE49-F238E27FC236}">
                <a16:creationId xmlns:a16="http://schemas.microsoft.com/office/drawing/2014/main" id="{069761F9-E314-D501-0B65-335750080F1A}"/>
              </a:ext>
              <a:ext uri="{C183D7F6-B498-43B3-948B-1728B52AA6E4}">
                <adec:decorative xmlns:adec="http://schemas.microsoft.com/office/drawing/2017/decorative" val="1"/>
              </a:ext>
            </a:extLst>
          </p:cNvPr>
          <p:cNvSpPr txBox="1"/>
          <p:nvPr/>
        </p:nvSpPr>
        <p:spPr>
          <a:xfrm>
            <a:off x="5411458" y="2729311"/>
            <a:ext cx="675185" cy="400110"/>
          </a:xfrm>
          <a:prstGeom prst="rect">
            <a:avLst/>
          </a:prstGeom>
          <a:noFill/>
        </p:spPr>
        <p:txBody>
          <a:bodyPr wrap="none" rtlCol="0">
            <a:spAutoFit/>
          </a:bodyPr>
          <a:lstStyle/>
          <a:p>
            <a:r>
              <a:rPr kumimoji="0" lang="en-GB" sz="2000" b="1" i="0" u="none" strike="noStrike" kern="1200" cap="none" spc="0" normalizeH="0" baseline="0" noProof="0" dirty="0">
                <a:ln>
                  <a:noFill/>
                </a:ln>
                <a:solidFill>
                  <a:srgbClr val="34516C"/>
                </a:solidFill>
                <a:effectLst/>
                <a:uLnTx/>
                <a:uFillTx/>
                <a:latin typeface="Avenir Next LT Pro" panose="020B0504020202020204" pitchFamily="34" charset="0"/>
                <a:ea typeface="+mj-ea"/>
              </a:rPr>
              <a:t>Day</a:t>
            </a:r>
            <a:endParaRPr lang="en-GB" sz="2000" b="1" dirty="0">
              <a:solidFill>
                <a:schemeClr val="tx1">
                  <a:lumMod val="75000"/>
                </a:schemeClr>
              </a:solidFill>
            </a:endParaRPr>
          </a:p>
        </p:txBody>
      </p:sp>
      <p:grpSp>
        <p:nvGrpSpPr>
          <p:cNvPr id="17" name="Group 16" descr="Sphere with tilted axis, left half is lit and is daytime due to the Sun (also from the left) and right half is in darkness as no sunlight is seen. ">
            <a:extLst>
              <a:ext uri="{FF2B5EF4-FFF2-40B4-BE49-F238E27FC236}">
                <a16:creationId xmlns:a16="http://schemas.microsoft.com/office/drawing/2014/main" id="{2A18B045-3D51-527F-4B67-29D2326D95D9}"/>
              </a:ext>
            </a:extLst>
          </p:cNvPr>
          <p:cNvGrpSpPr/>
          <p:nvPr/>
        </p:nvGrpSpPr>
        <p:grpSpPr>
          <a:xfrm rot="1239131">
            <a:off x="6297683" y="1597048"/>
            <a:ext cx="1329526" cy="2440270"/>
            <a:chOff x="4921876" y="3926057"/>
            <a:chExt cx="1329526" cy="2440270"/>
          </a:xfrm>
        </p:grpSpPr>
        <p:cxnSp>
          <p:nvCxnSpPr>
            <p:cNvPr id="18" name="Straight Connector 17">
              <a:extLst>
                <a:ext uri="{FF2B5EF4-FFF2-40B4-BE49-F238E27FC236}">
                  <a16:creationId xmlns:a16="http://schemas.microsoft.com/office/drawing/2014/main" id="{F993C6C6-6FD4-BE2D-5A33-F5AAED33CA5E}"/>
                </a:ext>
              </a:extLst>
            </p:cNvPr>
            <p:cNvCxnSpPr>
              <a:cxnSpLocks/>
            </p:cNvCxnSpPr>
            <p:nvPr/>
          </p:nvCxnSpPr>
          <p:spPr>
            <a:xfrm>
              <a:off x="5593915" y="4242772"/>
              <a:ext cx="0" cy="2123555"/>
            </a:xfrm>
            <a:prstGeom prst="line">
              <a:avLst/>
            </a:prstGeom>
          </p:spPr>
          <p:style>
            <a:lnRef idx="2">
              <a:schemeClr val="dk1"/>
            </a:lnRef>
            <a:fillRef idx="0">
              <a:schemeClr val="dk1"/>
            </a:fillRef>
            <a:effectRef idx="1">
              <a:schemeClr val="dk1"/>
            </a:effectRef>
            <a:fontRef idx="minor">
              <a:schemeClr val="tx1"/>
            </a:fontRef>
          </p:style>
        </p:cxnSp>
        <p:sp>
          <p:nvSpPr>
            <p:cNvPr id="19" name="Arrow: Curved Right 18">
              <a:extLst>
                <a:ext uri="{FF2B5EF4-FFF2-40B4-BE49-F238E27FC236}">
                  <a16:creationId xmlns:a16="http://schemas.microsoft.com/office/drawing/2014/main" id="{05291AA0-94D0-67CF-7FDB-781486E3B6C5}"/>
                </a:ext>
              </a:extLst>
            </p:cNvPr>
            <p:cNvSpPr/>
            <p:nvPr/>
          </p:nvSpPr>
          <p:spPr>
            <a:xfrm>
              <a:off x="5190852" y="3975567"/>
              <a:ext cx="653541" cy="687902"/>
            </a:xfrm>
            <a:prstGeom prst="curvedRightArrow">
              <a:avLst>
                <a:gd name="adj1" fmla="val 12909"/>
                <a:gd name="adj2" fmla="val 50000"/>
                <a:gd name="adj3" fmla="val 25000"/>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cxnSp>
          <p:nvCxnSpPr>
            <p:cNvPr id="20" name="Straight Connector 19">
              <a:extLst>
                <a:ext uri="{FF2B5EF4-FFF2-40B4-BE49-F238E27FC236}">
                  <a16:creationId xmlns:a16="http://schemas.microsoft.com/office/drawing/2014/main" id="{55848961-8390-61BF-EA00-72CC58282768}"/>
                </a:ext>
              </a:extLst>
            </p:cNvPr>
            <p:cNvCxnSpPr>
              <a:cxnSpLocks/>
            </p:cNvCxnSpPr>
            <p:nvPr/>
          </p:nvCxnSpPr>
          <p:spPr>
            <a:xfrm>
              <a:off x="5593915" y="3926057"/>
              <a:ext cx="0" cy="515060"/>
            </a:xfrm>
            <a:prstGeom prst="line">
              <a:avLst/>
            </a:prstGeom>
          </p:spPr>
          <p:style>
            <a:lnRef idx="2">
              <a:schemeClr val="dk1"/>
            </a:lnRef>
            <a:fillRef idx="0">
              <a:schemeClr val="dk1"/>
            </a:fillRef>
            <a:effectRef idx="1">
              <a:schemeClr val="dk1"/>
            </a:effectRef>
            <a:fontRef idx="minor">
              <a:schemeClr val="tx1"/>
            </a:fontRef>
          </p:style>
        </p:cxnSp>
        <p:sp>
          <p:nvSpPr>
            <p:cNvPr id="21" name="Oval 20">
              <a:extLst>
                <a:ext uri="{FF2B5EF4-FFF2-40B4-BE49-F238E27FC236}">
                  <a16:creationId xmlns:a16="http://schemas.microsoft.com/office/drawing/2014/main" id="{11D3089A-19B2-6AE4-8103-D7629EEC3C06}"/>
                </a:ext>
              </a:extLst>
            </p:cNvPr>
            <p:cNvSpPr/>
            <p:nvPr/>
          </p:nvSpPr>
          <p:spPr>
            <a:xfrm>
              <a:off x="4921876" y="4679387"/>
              <a:ext cx="1329526" cy="1211720"/>
            </a:xfrm>
            <a:prstGeom prst="ellipse">
              <a:avLst/>
            </a:prstGeom>
            <a:solidFill>
              <a:srgbClr val="000000"/>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grpSp>
      <p:sp>
        <p:nvSpPr>
          <p:cNvPr id="22" name="Partial Circle 21">
            <a:extLst>
              <a:ext uri="{FF2B5EF4-FFF2-40B4-BE49-F238E27FC236}">
                <a16:creationId xmlns:a16="http://schemas.microsoft.com/office/drawing/2014/main" id="{84B8D077-435E-3843-A56F-DAB8BC0B46EA}"/>
              </a:ext>
              <a:ext uri="{C183D7F6-B498-43B3-948B-1728B52AA6E4}">
                <adec:decorative xmlns:adec="http://schemas.microsoft.com/office/drawing/2017/decorative" val="1"/>
              </a:ext>
            </a:extLst>
          </p:cNvPr>
          <p:cNvSpPr/>
          <p:nvPr/>
        </p:nvSpPr>
        <p:spPr>
          <a:xfrm rot="10800000" flipH="1">
            <a:off x="6228050" y="2312085"/>
            <a:ext cx="1353710" cy="1249876"/>
          </a:xfrm>
          <a:prstGeom prst="pie">
            <a:avLst>
              <a:gd name="adj1" fmla="val 5372334"/>
              <a:gd name="adj2" fmla="val 16192184"/>
            </a:avLst>
          </a:prstGeom>
          <a:solidFill>
            <a:srgbClr val="00B0F0"/>
          </a:solidFill>
          <a:ln>
            <a:solidFill>
              <a:srgbClr val="00B0F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23" name="TextBox 22">
            <a:extLst>
              <a:ext uri="{FF2B5EF4-FFF2-40B4-BE49-F238E27FC236}">
                <a16:creationId xmlns:a16="http://schemas.microsoft.com/office/drawing/2014/main" id="{A737B069-0AD3-1EEA-9D64-97EF32D574FA}"/>
              </a:ext>
              <a:ext uri="{C183D7F6-B498-43B3-948B-1728B52AA6E4}">
                <adec:decorative xmlns:adec="http://schemas.microsoft.com/office/drawing/2017/decorative" val="1"/>
              </a:ext>
            </a:extLst>
          </p:cNvPr>
          <p:cNvSpPr txBox="1"/>
          <p:nvPr/>
        </p:nvSpPr>
        <p:spPr>
          <a:xfrm>
            <a:off x="7869435" y="2767875"/>
            <a:ext cx="882678" cy="400110"/>
          </a:xfrm>
          <a:prstGeom prst="rect">
            <a:avLst/>
          </a:prstGeom>
          <a:noFill/>
        </p:spPr>
        <p:txBody>
          <a:bodyPr wrap="none" rtlCol="0">
            <a:spAutoFit/>
          </a:bodyPr>
          <a:lstStyle/>
          <a:p>
            <a:r>
              <a:rPr kumimoji="0" lang="en-GB" sz="2000" b="1" i="0" u="none" strike="noStrike" kern="1200" cap="none" spc="0" normalizeH="0" baseline="0" noProof="0" dirty="0">
                <a:ln>
                  <a:noFill/>
                </a:ln>
                <a:solidFill>
                  <a:srgbClr val="34516C"/>
                </a:solidFill>
                <a:effectLst/>
                <a:uLnTx/>
                <a:uFillTx/>
                <a:latin typeface="Avenir Next LT Pro" panose="020B0504020202020204" pitchFamily="34" charset="0"/>
                <a:ea typeface="+mj-ea"/>
              </a:rPr>
              <a:t>Night</a:t>
            </a:r>
            <a:endParaRPr lang="en-GB" sz="2000" b="1" dirty="0">
              <a:solidFill>
                <a:schemeClr val="tx1">
                  <a:lumMod val="75000"/>
                </a:schemeClr>
              </a:solidFill>
            </a:endParaRPr>
          </a:p>
        </p:txBody>
      </p:sp>
      <p:sp>
        <p:nvSpPr>
          <p:cNvPr id="24" name="Partial Circle 23" descr="Sun on left of page">
            <a:extLst>
              <a:ext uri="{FF2B5EF4-FFF2-40B4-BE49-F238E27FC236}">
                <a16:creationId xmlns:a16="http://schemas.microsoft.com/office/drawing/2014/main" id="{991BD247-2750-B8EC-DF9C-62778ADCED30}"/>
              </a:ext>
            </a:extLst>
          </p:cNvPr>
          <p:cNvSpPr/>
          <p:nvPr/>
        </p:nvSpPr>
        <p:spPr>
          <a:xfrm flipH="1">
            <a:off x="-337593" y="1377972"/>
            <a:ext cx="675185" cy="3580026"/>
          </a:xfrm>
          <a:prstGeom prst="pie">
            <a:avLst>
              <a:gd name="adj1" fmla="val 5437796"/>
              <a:gd name="adj2" fmla="val 16200000"/>
            </a:avLst>
          </a:prstGeom>
          <a:solidFill>
            <a:srgbClr val="FFFF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013875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CF4B-6EC4-A14D-702D-12683668219C}"/>
              </a:ext>
            </a:extLst>
          </p:cNvPr>
          <p:cNvSpPr>
            <a:spLocks noGrp="1"/>
          </p:cNvSpPr>
          <p:nvPr>
            <p:ph type="title"/>
          </p:nvPr>
        </p:nvSpPr>
        <p:spPr/>
        <p:txBody>
          <a:bodyPr/>
          <a:lstStyle/>
          <a:p>
            <a:r>
              <a:rPr lang="en-GB" sz="3600" dirty="0"/>
              <a:t>Sunrise and Sunset</a:t>
            </a:r>
          </a:p>
        </p:txBody>
      </p:sp>
      <p:sp>
        <p:nvSpPr>
          <p:cNvPr id="3" name="Content Placeholder 2">
            <a:extLst>
              <a:ext uri="{FF2B5EF4-FFF2-40B4-BE49-F238E27FC236}">
                <a16:creationId xmlns:a16="http://schemas.microsoft.com/office/drawing/2014/main" id="{15B458E0-EDC6-DC20-EB07-3D3277BF2E18}"/>
              </a:ext>
            </a:extLst>
          </p:cNvPr>
          <p:cNvSpPr>
            <a:spLocks noGrp="1"/>
          </p:cNvSpPr>
          <p:nvPr>
            <p:ph idx="1"/>
          </p:nvPr>
        </p:nvSpPr>
        <p:spPr>
          <a:xfrm>
            <a:off x="650126" y="904060"/>
            <a:ext cx="8101987" cy="1203415"/>
          </a:xfrm>
        </p:spPr>
        <p:txBody>
          <a:bodyPr/>
          <a:lstStyle/>
          <a:p>
            <a:r>
              <a:rPr lang="en-GB" sz="2000" dirty="0">
                <a:solidFill>
                  <a:schemeClr val="tx1">
                    <a:lumMod val="50000"/>
                  </a:schemeClr>
                </a:solidFill>
              </a:rPr>
              <a:t>The Sun rises in the </a:t>
            </a:r>
            <a:r>
              <a:rPr lang="en-GB" sz="2000" b="1" dirty="0">
                <a:solidFill>
                  <a:schemeClr val="tx1">
                    <a:lumMod val="50000"/>
                  </a:schemeClr>
                </a:solidFill>
              </a:rPr>
              <a:t>East</a:t>
            </a:r>
            <a:r>
              <a:rPr lang="en-GB" sz="2000" dirty="0">
                <a:solidFill>
                  <a:schemeClr val="tx1">
                    <a:lumMod val="50000"/>
                  </a:schemeClr>
                </a:solidFill>
              </a:rPr>
              <a:t>. </a:t>
            </a:r>
          </a:p>
          <a:p>
            <a:r>
              <a:rPr lang="en-GB" sz="2000" dirty="0">
                <a:solidFill>
                  <a:schemeClr val="tx1">
                    <a:lumMod val="50000"/>
                  </a:schemeClr>
                </a:solidFill>
              </a:rPr>
              <a:t>The Sun sets in the </a:t>
            </a:r>
            <a:r>
              <a:rPr lang="en-GB" sz="2000" b="1" dirty="0">
                <a:solidFill>
                  <a:schemeClr val="tx1">
                    <a:lumMod val="50000"/>
                  </a:schemeClr>
                </a:solidFill>
              </a:rPr>
              <a:t>West</a:t>
            </a:r>
            <a:r>
              <a:rPr lang="en-GB" sz="2000" dirty="0">
                <a:solidFill>
                  <a:schemeClr val="tx1">
                    <a:lumMod val="50000"/>
                  </a:schemeClr>
                </a:solidFill>
              </a:rPr>
              <a:t>.</a:t>
            </a:r>
          </a:p>
          <a:p>
            <a:r>
              <a:rPr lang="en-GB" sz="2000" dirty="0">
                <a:solidFill>
                  <a:schemeClr val="tx1">
                    <a:lumMod val="50000"/>
                  </a:schemeClr>
                </a:solidFill>
              </a:rPr>
              <a:t>This is due to the </a:t>
            </a:r>
            <a:r>
              <a:rPr lang="en-GB" sz="2000" b="1" dirty="0">
                <a:solidFill>
                  <a:schemeClr val="tx1">
                    <a:lumMod val="50000"/>
                  </a:schemeClr>
                </a:solidFill>
              </a:rPr>
              <a:t>anti-clockwise rotation </a:t>
            </a:r>
          </a:p>
          <a:p>
            <a:pPr marL="0" indent="0">
              <a:buNone/>
            </a:pPr>
            <a:r>
              <a:rPr lang="en-GB" sz="2000" b="1" dirty="0">
                <a:solidFill>
                  <a:schemeClr val="tx1">
                    <a:lumMod val="50000"/>
                  </a:schemeClr>
                </a:solidFill>
              </a:rPr>
              <a:t>   </a:t>
            </a:r>
            <a:r>
              <a:rPr lang="en-GB" sz="2000" dirty="0">
                <a:solidFill>
                  <a:schemeClr val="tx1">
                    <a:lumMod val="50000"/>
                  </a:schemeClr>
                </a:solidFill>
              </a:rPr>
              <a:t>of the Earth.</a:t>
            </a:r>
          </a:p>
        </p:txBody>
      </p:sp>
      <p:sp>
        <p:nvSpPr>
          <p:cNvPr id="5" name="Content Placeholder 2">
            <a:extLst>
              <a:ext uri="{FF2B5EF4-FFF2-40B4-BE49-F238E27FC236}">
                <a16:creationId xmlns:a16="http://schemas.microsoft.com/office/drawing/2014/main" id="{DA32F154-F1FC-546E-8394-A6B839627E12}"/>
              </a:ext>
            </a:extLst>
          </p:cNvPr>
          <p:cNvSpPr txBox="1">
            <a:spLocks/>
          </p:cNvSpPr>
          <p:nvPr/>
        </p:nvSpPr>
        <p:spPr>
          <a:xfrm>
            <a:off x="650127" y="4409087"/>
            <a:ext cx="8101987" cy="734413"/>
          </a:xfrm>
          <a:prstGeom prst="rect">
            <a:avLst/>
          </a:prstGeom>
        </p:spPr>
        <p:txBody>
          <a:bodyPr vert="horz" lIns="0" tIns="0" rIns="0" bIns="0" rtlCol="0" anchor="t" anchorCtr="0">
            <a:noAutofit/>
          </a:bodyPr>
          <a:lstStyle>
            <a:lvl1pPr marL="180000" indent="-180000" algn="l" defTabSz="457200" rtl="0" eaLnBrk="1" latinLnBrk="0" hangingPunct="1">
              <a:spcBef>
                <a:spcPts val="900"/>
              </a:spcBef>
              <a:buFont typeface="Arial"/>
              <a:buChar char="•"/>
              <a:defRPr sz="1400" kern="1200">
                <a:solidFill>
                  <a:srgbClr val="34516C"/>
                </a:solidFill>
                <a:latin typeface="Avenir Next LT Pro" panose="020B0504020202020204" pitchFamily="34" charset="0"/>
                <a:ea typeface="+mn-ea"/>
                <a:cs typeface="Avenir Next LT Pro" panose="020B0504020202020204" pitchFamily="34" charset="0"/>
              </a:defRPr>
            </a:lvl1pPr>
            <a:lvl2pPr marL="396000" indent="-180000" algn="l" defTabSz="457200" rtl="0" eaLnBrk="1" latinLnBrk="0" hangingPunct="1">
              <a:spcBef>
                <a:spcPts val="450"/>
              </a:spcBef>
              <a:buFont typeface="Arial"/>
              <a:buChar char="–"/>
              <a:defRPr sz="1400" kern="1200">
                <a:solidFill>
                  <a:srgbClr val="34516C"/>
                </a:solidFill>
                <a:latin typeface="Avenir Next LT Pro" panose="020B0504020202020204" pitchFamily="34" charset="0"/>
                <a:ea typeface="+mn-ea"/>
                <a:cs typeface="Avenir Next LT Pro" panose="020B0504020202020204" pitchFamily="34" charset="0"/>
              </a:defRPr>
            </a:lvl2pPr>
            <a:lvl3pPr marL="1143000" indent="-228600" algn="l" defTabSz="457200" rtl="0" eaLnBrk="1" latinLnBrk="0" hangingPunct="1">
              <a:spcBef>
                <a:spcPct val="20000"/>
              </a:spcBef>
              <a:buFont typeface="Arial"/>
              <a:buChar char="•"/>
              <a:defRPr sz="1400" kern="1200">
                <a:solidFill>
                  <a:srgbClr val="34516C"/>
                </a:solidFill>
                <a:latin typeface="Avenir Next Bold"/>
                <a:ea typeface="+mn-ea"/>
                <a:cs typeface="Avenir Next Bold"/>
              </a:defRPr>
            </a:lvl3pPr>
            <a:lvl4pPr marL="1600200" indent="-228600" algn="l" defTabSz="457200" rtl="0" eaLnBrk="1" latinLnBrk="0" hangingPunct="1">
              <a:spcBef>
                <a:spcPct val="20000"/>
              </a:spcBef>
              <a:buFont typeface="Arial"/>
              <a:buChar char="–"/>
              <a:defRPr sz="1400" kern="1200">
                <a:solidFill>
                  <a:srgbClr val="34516C"/>
                </a:solidFill>
                <a:latin typeface="Avenir Next Bold"/>
                <a:ea typeface="+mn-ea"/>
                <a:cs typeface="Avenir Next Bold"/>
              </a:defRPr>
            </a:lvl4pPr>
            <a:lvl5pPr marL="2057400" indent="-228600" algn="l" defTabSz="457200" rtl="0" eaLnBrk="1" latinLnBrk="0" hangingPunct="1">
              <a:spcBef>
                <a:spcPct val="20000"/>
              </a:spcBef>
              <a:buFont typeface="Arial"/>
              <a:buChar char="»"/>
              <a:defRPr sz="1400" kern="1200">
                <a:solidFill>
                  <a:srgbClr val="34516C"/>
                </a:solidFill>
                <a:latin typeface="Avenir Next Bold"/>
                <a:ea typeface="+mn-ea"/>
                <a:cs typeface="Avenir Next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dirty="0">
                <a:solidFill>
                  <a:schemeClr val="tx1">
                    <a:lumMod val="50000"/>
                  </a:schemeClr>
                </a:solidFill>
              </a:rPr>
              <a:t>How does the Sun move across the sky during the day?</a:t>
            </a:r>
          </a:p>
        </p:txBody>
      </p:sp>
      <p:sp>
        <p:nvSpPr>
          <p:cNvPr id="15" name="TextBox 14">
            <a:extLst>
              <a:ext uri="{FF2B5EF4-FFF2-40B4-BE49-F238E27FC236}">
                <a16:creationId xmlns:a16="http://schemas.microsoft.com/office/drawing/2014/main" id="{069761F9-E314-D501-0B65-335750080F1A}"/>
              </a:ext>
              <a:ext uri="{C183D7F6-B498-43B3-948B-1728B52AA6E4}">
                <adec:decorative xmlns:adec="http://schemas.microsoft.com/office/drawing/2017/decorative" val="1"/>
              </a:ext>
            </a:extLst>
          </p:cNvPr>
          <p:cNvSpPr txBox="1"/>
          <p:nvPr/>
        </p:nvSpPr>
        <p:spPr>
          <a:xfrm>
            <a:off x="5411458" y="2729311"/>
            <a:ext cx="675185" cy="400110"/>
          </a:xfrm>
          <a:prstGeom prst="rect">
            <a:avLst/>
          </a:prstGeom>
          <a:noFill/>
        </p:spPr>
        <p:txBody>
          <a:bodyPr wrap="none" rtlCol="0">
            <a:spAutoFit/>
          </a:bodyPr>
          <a:lstStyle/>
          <a:p>
            <a:r>
              <a:rPr kumimoji="0" lang="en-GB" sz="2000" b="1" i="0" u="none" strike="noStrike" kern="1200" cap="none" spc="0" normalizeH="0" baseline="0" noProof="0" dirty="0">
                <a:ln>
                  <a:noFill/>
                </a:ln>
                <a:solidFill>
                  <a:srgbClr val="34516C"/>
                </a:solidFill>
                <a:effectLst/>
                <a:uLnTx/>
                <a:uFillTx/>
                <a:latin typeface="Avenir Next LT Pro" panose="020B0504020202020204" pitchFamily="34" charset="0"/>
                <a:ea typeface="+mj-ea"/>
              </a:rPr>
              <a:t>Day</a:t>
            </a:r>
            <a:endParaRPr lang="en-GB" sz="2000" b="1" dirty="0">
              <a:solidFill>
                <a:schemeClr val="tx1">
                  <a:lumMod val="75000"/>
                </a:schemeClr>
              </a:solidFill>
            </a:endParaRPr>
          </a:p>
        </p:txBody>
      </p:sp>
      <p:grpSp>
        <p:nvGrpSpPr>
          <p:cNvPr id="17" name="Group 16" descr="Sphere with tilted axis, left half is lit and is daytime due to the Sun (also from the left) and right half is in darkness as no sunlight is seen. ">
            <a:extLst>
              <a:ext uri="{FF2B5EF4-FFF2-40B4-BE49-F238E27FC236}">
                <a16:creationId xmlns:a16="http://schemas.microsoft.com/office/drawing/2014/main" id="{2A18B045-3D51-527F-4B67-29D2326D95D9}"/>
              </a:ext>
            </a:extLst>
          </p:cNvPr>
          <p:cNvGrpSpPr/>
          <p:nvPr/>
        </p:nvGrpSpPr>
        <p:grpSpPr>
          <a:xfrm rot="1239131">
            <a:off x="6297683" y="1597048"/>
            <a:ext cx="1329526" cy="2440270"/>
            <a:chOff x="4921876" y="3926057"/>
            <a:chExt cx="1329526" cy="2440270"/>
          </a:xfrm>
        </p:grpSpPr>
        <p:cxnSp>
          <p:nvCxnSpPr>
            <p:cNvPr id="18" name="Straight Connector 17">
              <a:extLst>
                <a:ext uri="{FF2B5EF4-FFF2-40B4-BE49-F238E27FC236}">
                  <a16:creationId xmlns:a16="http://schemas.microsoft.com/office/drawing/2014/main" id="{F993C6C6-6FD4-BE2D-5A33-F5AAED33CA5E}"/>
                </a:ext>
              </a:extLst>
            </p:cNvPr>
            <p:cNvCxnSpPr>
              <a:cxnSpLocks/>
            </p:cNvCxnSpPr>
            <p:nvPr/>
          </p:nvCxnSpPr>
          <p:spPr>
            <a:xfrm>
              <a:off x="5593915" y="4242772"/>
              <a:ext cx="0" cy="2123555"/>
            </a:xfrm>
            <a:prstGeom prst="line">
              <a:avLst/>
            </a:prstGeom>
          </p:spPr>
          <p:style>
            <a:lnRef idx="2">
              <a:schemeClr val="dk1"/>
            </a:lnRef>
            <a:fillRef idx="0">
              <a:schemeClr val="dk1"/>
            </a:fillRef>
            <a:effectRef idx="1">
              <a:schemeClr val="dk1"/>
            </a:effectRef>
            <a:fontRef idx="minor">
              <a:schemeClr val="tx1"/>
            </a:fontRef>
          </p:style>
        </p:cxnSp>
        <p:sp>
          <p:nvSpPr>
            <p:cNvPr id="19" name="Arrow: Curved Right 18">
              <a:extLst>
                <a:ext uri="{FF2B5EF4-FFF2-40B4-BE49-F238E27FC236}">
                  <a16:creationId xmlns:a16="http://schemas.microsoft.com/office/drawing/2014/main" id="{05291AA0-94D0-67CF-7FDB-781486E3B6C5}"/>
                </a:ext>
              </a:extLst>
            </p:cNvPr>
            <p:cNvSpPr/>
            <p:nvPr/>
          </p:nvSpPr>
          <p:spPr>
            <a:xfrm>
              <a:off x="5190852" y="3975567"/>
              <a:ext cx="653541" cy="687902"/>
            </a:xfrm>
            <a:prstGeom prst="curvedRightArrow">
              <a:avLst>
                <a:gd name="adj1" fmla="val 12909"/>
                <a:gd name="adj2" fmla="val 50000"/>
                <a:gd name="adj3" fmla="val 25000"/>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cxnSp>
          <p:nvCxnSpPr>
            <p:cNvPr id="20" name="Straight Connector 19">
              <a:extLst>
                <a:ext uri="{FF2B5EF4-FFF2-40B4-BE49-F238E27FC236}">
                  <a16:creationId xmlns:a16="http://schemas.microsoft.com/office/drawing/2014/main" id="{55848961-8390-61BF-EA00-72CC58282768}"/>
                </a:ext>
              </a:extLst>
            </p:cNvPr>
            <p:cNvCxnSpPr>
              <a:cxnSpLocks/>
            </p:cNvCxnSpPr>
            <p:nvPr/>
          </p:nvCxnSpPr>
          <p:spPr>
            <a:xfrm>
              <a:off x="5593915" y="3926057"/>
              <a:ext cx="0" cy="515060"/>
            </a:xfrm>
            <a:prstGeom prst="line">
              <a:avLst/>
            </a:prstGeom>
          </p:spPr>
          <p:style>
            <a:lnRef idx="2">
              <a:schemeClr val="dk1"/>
            </a:lnRef>
            <a:fillRef idx="0">
              <a:schemeClr val="dk1"/>
            </a:fillRef>
            <a:effectRef idx="1">
              <a:schemeClr val="dk1"/>
            </a:effectRef>
            <a:fontRef idx="minor">
              <a:schemeClr val="tx1"/>
            </a:fontRef>
          </p:style>
        </p:cxnSp>
        <p:sp>
          <p:nvSpPr>
            <p:cNvPr id="21" name="Oval 20">
              <a:extLst>
                <a:ext uri="{FF2B5EF4-FFF2-40B4-BE49-F238E27FC236}">
                  <a16:creationId xmlns:a16="http://schemas.microsoft.com/office/drawing/2014/main" id="{11D3089A-19B2-6AE4-8103-D7629EEC3C06}"/>
                </a:ext>
              </a:extLst>
            </p:cNvPr>
            <p:cNvSpPr/>
            <p:nvPr/>
          </p:nvSpPr>
          <p:spPr>
            <a:xfrm>
              <a:off x="4921876" y="4679387"/>
              <a:ext cx="1329526" cy="1211720"/>
            </a:xfrm>
            <a:prstGeom prst="ellipse">
              <a:avLst/>
            </a:prstGeom>
            <a:solidFill>
              <a:srgbClr val="000000"/>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grpSp>
      <p:sp>
        <p:nvSpPr>
          <p:cNvPr id="22" name="Partial Circle 21">
            <a:extLst>
              <a:ext uri="{FF2B5EF4-FFF2-40B4-BE49-F238E27FC236}">
                <a16:creationId xmlns:a16="http://schemas.microsoft.com/office/drawing/2014/main" id="{84B8D077-435E-3843-A56F-DAB8BC0B46EA}"/>
              </a:ext>
              <a:ext uri="{C183D7F6-B498-43B3-948B-1728B52AA6E4}">
                <adec:decorative xmlns:adec="http://schemas.microsoft.com/office/drawing/2017/decorative" val="1"/>
              </a:ext>
            </a:extLst>
          </p:cNvPr>
          <p:cNvSpPr/>
          <p:nvPr/>
        </p:nvSpPr>
        <p:spPr>
          <a:xfrm rot="10800000" flipH="1">
            <a:off x="6228050" y="2312085"/>
            <a:ext cx="1353710" cy="1249876"/>
          </a:xfrm>
          <a:prstGeom prst="pie">
            <a:avLst>
              <a:gd name="adj1" fmla="val 5372334"/>
              <a:gd name="adj2" fmla="val 16192184"/>
            </a:avLst>
          </a:prstGeom>
          <a:solidFill>
            <a:srgbClr val="00B0F0"/>
          </a:solidFill>
          <a:ln>
            <a:solidFill>
              <a:srgbClr val="00B0F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23" name="TextBox 22">
            <a:extLst>
              <a:ext uri="{FF2B5EF4-FFF2-40B4-BE49-F238E27FC236}">
                <a16:creationId xmlns:a16="http://schemas.microsoft.com/office/drawing/2014/main" id="{A737B069-0AD3-1EEA-9D64-97EF32D574FA}"/>
              </a:ext>
              <a:ext uri="{C183D7F6-B498-43B3-948B-1728B52AA6E4}">
                <adec:decorative xmlns:adec="http://schemas.microsoft.com/office/drawing/2017/decorative" val="1"/>
              </a:ext>
            </a:extLst>
          </p:cNvPr>
          <p:cNvSpPr txBox="1"/>
          <p:nvPr/>
        </p:nvSpPr>
        <p:spPr>
          <a:xfrm>
            <a:off x="7869435" y="2767875"/>
            <a:ext cx="882678" cy="400110"/>
          </a:xfrm>
          <a:prstGeom prst="rect">
            <a:avLst/>
          </a:prstGeom>
          <a:noFill/>
        </p:spPr>
        <p:txBody>
          <a:bodyPr wrap="none" rtlCol="0">
            <a:spAutoFit/>
          </a:bodyPr>
          <a:lstStyle/>
          <a:p>
            <a:r>
              <a:rPr kumimoji="0" lang="en-GB" sz="2000" b="1" i="0" u="none" strike="noStrike" kern="1200" cap="none" spc="0" normalizeH="0" baseline="0" noProof="0" dirty="0">
                <a:ln>
                  <a:noFill/>
                </a:ln>
                <a:solidFill>
                  <a:srgbClr val="34516C"/>
                </a:solidFill>
                <a:effectLst/>
                <a:uLnTx/>
                <a:uFillTx/>
                <a:latin typeface="Avenir Next LT Pro" panose="020B0504020202020204" pitchFamily="34" charset="0"/>
                <a:ea typeface="+mj-ea"/>
              </a:rPr>
              <a:t>Night</a:t>
            </a:r>
            <a:endParaRPr lang="en-GB" sz="2000" b="1" dirty="0">
              <a:solidFill>
                <a:schemeClr val="tx1">
                  <a:lumMod val="75000"/>
                </a:schemeClr>
              </a:solidFill>
            </a:endParaRPr>
          </a:p>
        </p:txBody>
      </p:sp>
      <p:sp>
        <p:nvSpPr>
          <p:cNvPr id="24" name="Partial Circle 23" descr="Sun on left of page">
            <a:extLst>
              <a:ext uri="{FF2B5EF4-FFF2-40B4-BE49-F238E27FC236}">
                <a16:creationId xmlns:a16="http://schemas.microsoft.com/office/drawing/2014/main" id="{991BD247-2750-B8EC-DF9C-62778ADCED30}"/>
              </a:ext>
            </a:extLst>
          </p:cNvPr>
          <p:cNvSpPr/>
          <p:nvPr/>
        </p:nvSpPr>
        <p:spPr>
          <a:xfrm flipH="1">
            <a:off x="-337593" y="1377972"/>
            <a:ext cx="675185" cy="3580026"/>
          </a:xfrm>
          <a:prstGeom prst="pie">
            <a:avLst>
              <a:gd name="adj1" fmla="val 5437796"/>
              <a:gd name="adj2" fmla="val 16200000"/>
            </a:avLst>
          </a:prstGeom>
          <a:solidFill>
            <a:srgbClr val="FFFF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186216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CF4B-6EC4-A14D-702D-12683668219C}"/>
              </a:ext>
            </a:extLst>
          </p:cNvPr>
          <p:cNvSpPr>
            <a:spLocks noGrp="1"/>
          </p:cNvSpPr>
          <p:nvPr>
            <p:ph type="title"/>
          </p:nvPr>
        </p:nvSpPr>
        <p:spPr>
          <a:xfrm>
            <a:off x="650127" y="260252"/>
            <a:ext cx="6384680" cy="1059186"/>
          </a:xfrm>
        </p:spPr>
        <p:txBody>
          <a:bodyPr/>
          <a:lstStyle/>
          <a:p>
            <a:r>
              <a:rPr lang="en-GB" sz="3600" dirty="0"/>
              <a:t>How does </a:t>
            </a:r>
            <a:r>
              <a:rPr lang="en-GB" sz="3600" dirty="0" err="1"/>
              <a:t>Lanbot</a:t>
            </a:r>
            <a:r>
              <a:rPr lang="en-GB" sz="3600" dirty="0"/>
              <a:t> see the Sun move from Earth? </a:t>
            </a:r>
          </a:p>
        </p:txBody>
      </p:sp>
      <p:grpSp>
        <p:nvGrpSpPr>
          <p:cNvPr id="21" name="Group 20" descr="Diagram showing the motion of the Sun over a 12 hour period with an figure of a robot in the middle.">
            <a:extLst>
              <a:ext uri="{FF2B5EF4-FFF2-40B4-BE49-F238E27FC236}">
                <a16:creationId xmlns:a16="http://schemas.microsoft.com/office/drawing/2014/main" id="{9C58B9EB-86DB-A84D-648F-C1A1931C70DB}"/>
              </a:ext>
            </a:extLst>
          </p:cNvPr>
          <p:cNvGrpSpPr/>
          <p:nvPr/>
        </p:nvGrpSpPr>
        <p:grpSpPr>
          <a:xfrm>
            <a:off x="184513" y="1368298"/>
            <a:ext cx="8774974" cy="3574423"/>
            <a:chOff x="184513" y="1624179"/>
            <a:chExt cx="8774974" cy="3574423"/>
          </a:xfrm>
        </p:grpSpPr>
        <p:pic>
          <p:nvPicPr>
            <p:cNvPr id="22" name="Picture 21" descr="A picture containing drawing&#10;&#10;Description automatically generated">
              <a:extLst>
                <a:ext uri="{FF2B5EF4-FFF2-40B4-BE49-F238E27FC236}">
                  <a16:creationId xmlns:a16="http://schemas.microsoft.com/office/drawing/2014/main" id="{9FDFC681-6D0D-BDD4-8FDE-5DC97724E87B}"/>
                </a:ext>
              </a:extLst>
            </p:cNvPr>
            <p:cNvPicPr>
              <a:picLocks noChangeAspect="1"/>
            </p:cNvPicPr>
            <p:nvPr/>
          </p:nvPicPr>
          <p:blipFill>
            <a:blip r:embed="rId2"/>
            <a:stretch>
              <a:fillRect/>
            </a:stretch>
          </p:blipFill>
          <p:spPr>
            <a:xfrm>
              <a:off x="3899911" y="4063244"/>
              <a:ext cx="1188184" cy="1135358"/>
            </a:xfrm>
            <a:prstGeom prst="rect">
              <a:avLst/>
            </a:prstGeom>
          </p:spPr>
        </p:pic>
        <p:sp>
          <p:nvSpPr>
            <p:cNvPr id="23" name="Oval 22">
              <a:extLst>
                <a:ext uri="{FF2B5EF4-FFF2-40B4-BE49-F238E27FC236}">
                  <a16:creationId xmlns:a16="http://schemas.microsoft.com/office/drawing/2014/main" id="{0C157CF4-EC39-0682-BA6B-712B86EF49FD}"/>
                </a:ext>
              </a:extLst>
            </p:cNvPr>
            <p:cNvSpPr/>
            <p:nvPr/>
          </p:nvSpPr>
          <p:spPr>
            <a:xfrm>
              <a:off x="4190615" y="2220681"/>
              <a:ext cx="696280" cy="729819"/>
            </a:xfrm>
            <a:prstGeom prst="ellipse">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821575FF-C064-0A69-067B-25B515BA820F}"/>
                </a:ext>
              </a:extLst>
            </p:cNvPr>
            <p:cNvSpPr/>
            <p:nvPr/>
          </p:nvSpPr>
          <p:spPr>
            <a:xfrm>
              <a:off x="2376959" y="2495952"/>
              <a:ext cx="696280" cy="729819"/>
            </a:xfrm>
            <a:prstGeom prst="ellipse">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BF5AC9F0-1B9C-2A82-4399-E72605C6723A}"/>
                </a:ext>
              </a:extLst>
            </p:cNvPr>
            <p:cNvSpPr/>
            <p:nvPr/>
          </p:nvSpPr>
          <p:spPr>
            <a:xfrm>
              <a:off x="1077355" y="3248664"/>
              <a:ext cx="696280" cy="729819"/>
            </a:xfrm>
            <a:prstGeom prst="ellipse">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D7C07ED9-EB56-CEF7-FF5E-72960A250EE9}"/>
                </a:ext>
              </a:extLst>
            </p:cNvPr>
            <p:cNvSpPr/>
            <p:nvPr/>
          </p:nvSpPr>
          <p:spPr>
            <a:xfrm>
              <a:off x="6004271" y="2495951"/>
              <a:ext cx="696280" cy="729819"/>
            </a:xfrm>
            <a:prstGeom prst="ellipse">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9C3142EC-8129-DAE9-97CF-A1D27634609E}"/>
                </a:ext>
              </a:extLst>
            </p:cNvPr>
            <p:cNvSpPr/>
            <p:nvPr/>
          </p:nvSpPr>
          <p:spPr>
            <a:xfrm>
              <a:off x="7370365" y="3340525"/>
              <a:ext cx="696280" cy="729819"/>
            </a:xfrm>
            <a:prstGeom prst="ellipse">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DF6C0DEA-B2A8-91E5-2C5D-FCEB14EFDB5F}"/>
                </a:ext>
              </a:extLst>
            </p:cNvPr>
            <p:cNvSpPr/>
            <p:nvPr/>
          </p:nvSpPr>
          <p:spPr>
            <a:xfrm>
              <a:off x="184513" y="4449656"/>
              <a:ext cx="696280" cy="729819"/>
            </a:xfrm>
            <a:prstGeom prst="ellipse">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FD688094-D710-BEC3-748E-B2E4ED3C67DB}"/>
                </a:ext>
              </a:extLst>
            </p:cNvPr>
            <p:cNvSpPr/>
            <p:nvPr/>
          </p:nvSpPr>
          <p:spPr>
            <a:xfrm>
              <a:off x="8263207" y="4398896"/>
              <a:ext cx="696280" cy="729819"/>
            </a:xfrm>
            <a:prstGeom prst="ellipse">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28C9F050-5477-2510-CF14-3B9C01ED2751}"/>
                </a:ext>
              </a:extLst>
            </p:cNvPr>
            <p:cNvSpPr txBox="1"/>
            <p:nvPr/>
          </p:nvSpPr>
          <p:spPr>
            <a:xfrm>
              <a:off x="6888148" y="4552161"/>
              <a:ext cx="1124026" cy="461665"/>
            </a:xfrm>
            <a:prstGeom prst="rect">
              <a:avLst/>
            </a:prstGeom>
            <a:noFill/>
          </p:spPr>
          <p:txBody>
            <a:bodyPr wrap="none" rtlCol="0">
              <a:spAutoFit/>
            </a:bodyPr>
            <a:lstStyle/>
            <a:p>
              <a:r>
                <a:rPr lang="en-GB" sz="2400" b="1" dirty="0">
                  <a:solidFill>
                    <a:srgbClr val="34516C"/>
                  </a:solidFill>
                  <a:latin typeface="Avenir Next Bold"/>
                </a:rPr>
                <a:t>Sunrise</a:t>
              </a:r>
            </a:p>
          </p:txBody>
        </p:sp>
        <p:sp>
          <p:nvSpPr>
            <p:cNvPr id="31" name="TextBox 30">
              <a:extLst>
                <a:ext uri="{FF2B5EF4-FFF2-40B4-BE49-F238E27FC236}">
                  <a16:creationId xmlns:a16="http://schemas.microsoft.com/office/drawing/2014/main" id="{312AC667-4126-29F1-6646-FD93DDD2BF39}"/>
                </a:ext>
              </a:extLst>
            </p:cNvPr>
            <p:cNvSpPr txBox="1"/>
            <p:nvPr/>
          </p:nvSpPr>
          <p:spPr>
            <a:xfrm>
              <a:off x="1035964" y="4580970"/>
              <a:ext cx="1044966" cy="461665"/>
            </a:xfrm>
            <a:prstGeom prst="rect">
              <a:avLst/>
            </a:prstGeom>
            <a:noFill/>
          </p:spPr>
          <p:txBody>
            <a:bodyPr wrap="none" rtlCol="0">
              <a:spAutoFit/>
            </a:bodyPr>
            <a:lstStyle/>
            <a:p>
              <a:r>
                <a:rPr lang="en-GB" sz="2400" b="1" dirty="0">
                  <a:solidFill>
                    <a:srgbClr val="34516C"/>
                  </a:solidFill>
                  <a:latin typeface="Avenir Next Bold"/>
                </a:rPr>
                <a:t>Sunset</a:t>
              </a:r>
            </a:p>
          </p:txBody>
        </p:sp>
        <p:sp>
          <p:nvSpPr>
            <p:cNvPr id="32" name="TextBox 31">
              <a:extLst>
                <a:ext uri="{FF2B5EF4-FFF2-40B4-BE49-F238E27FC236}">
                  <a16:creationId xmlns:a16="http://schemas.microsoft.com/office/drawing/2014/main" id="{1ABA17B5-654D-F7B1-C336-58393E172BD5}"/>
                </a:ext>
              </a:extLst>
            </p:cNvPr>
            <p:cNvSpPr txBox="1"/>
            <p:nvPr/>
          </p:nvSpPr>
          <p:spPr>
            <a:xfrm>
              <a:off x="3993720" y="1624179"/>
              <a:ext cx="1325371" cy="461665"/>
            </a:xfrm>
            <a:prstGeom prst="rect">
              <a:avLst/>
            </a:prstGeom>
            <a:noFill/>
          </p:spPr>
          <p:txBody>
            <a:bodyPr wrap="square" rtlCol="0">
              <a:spAutoFit/>
            </a:bodyPr>
            <a:lstStyle/>
            <a:p>
              <a:r>
                <a:rPr lang="en-GB" sz="2400" b="1" dirty="0">
                  <a:solidFill>
                    <a:srgbClr val="34516C"/>
                  </a:solidFill>
                  <a:latin typeface="Avenir Next Bold"/>
                </a:rPr>
                <a:t>Midday</a:t>
              </a:r>
            </a:p>
          </p:txBody>
        </p:sp>
      </p:grpSp>
      <p:sp>
        <p:nvSpPr>
          <p:cNvPr id="33" name="Rectangle 32">
            <a:extLst>
              <a:ext uri="{FF2B5EF4-FFF2-40B4-BE49-F238E27FC236}">
                <a16:creationId xmlns:a16="http://schemas.microsoft.com/office/drawing/2014/main" id="{5BA68B56-8DF6-1F48-ABD9-259DEE396821}"/>
              </a:ext>
              <a:ext uri="{C183D7F6-B498-43B3-948B-1728B52AA6E4}">
                <adec:decorative xmlns:adec="http://schemas.microsoft.com/office/drawing/2017/decorative" val="1"/>
              </a:ext>
            </a:extLst>
          </p:cNvPr>
          <p:cNvSpPr/>
          <p:nvPr/>
        </p:nvSpPr>
        <p:spPr>
          <a:xfrm>
            <a:off x="-8294" y="5027618"/>
            <a:ext cx="9143999" cy="93272"/>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5A627A1C-1A78-FF8B-0B52-974F5904B989}"/>
              </a:ext>
            </a:extLst>
          </p:cNvPr>
          <p:cNvSpPr txBox="1"/>
          <p:nvPr/>
        </p:nvSpPr>
        <p:spPr>
          <a:xfrm>
            <a:off x="8711092" y="4756974"/>
            <a:ext cx="491288" cy="307777"/>
          </a:xfrm>
          <a:prstGeom prst="rect">
            <a:avLst/>
          </a:prstGeom>
          <a:noFill/>
        </p:spPr>
        <p:txBody>
          <a:bodyPr wrap="none" rtlCol="0">
            <a:spAutoFit/>
          </a:bodyPr>
          <a:lstStyle/>
          <a:p>
            <a:r>
              <a:rPr lang="en-GB" sz="1400" b="1" dirty="0">
                <a:solidFill>
                  <a:srgbClr val="34516C"/>
                </a:solidFill>
                <a:latin typeface="Avenir Next Bold"/>
              </a:rPr>
              <a:t>East</a:t>
            </a:r>
          </a:p>
        </p:txBody>
      </p:sp>
      <p:sp>
        <p:nvSpPr>
          <p:cNvPr id="36" name="TextBox 35">
            <a:extLst>
              <a:ext uri="{FF2B5EF4-FFF2-40B4-BE49-F238E27FC236}">
                <a16:creationId xmlns:a16="http://schemas.microsoft.com/office/drawing/2014/main" id="{01D991B4-BA90-7D1E-8833-1C3821D1975A}"/>
              </a:ext>
            </a:extLst>
          </p:cNvPr>
          <p:cNvSpPr txBox="1"/>
          <p:nvPr/>
        </p:nvSpPr>
        <p:spPr>
          <a:xfrm>
            <a:off x="-74969" y="4786754"/>
            <a:ext cx="564193" cy="307777"/>
          </a:xfrm>
          <a:prstGeom prst="rect">
            <a:avLst/>
          </a:prstGeom>
          <a:noFill/>
        </p:spPr>
        <p:txBody>
          <a:bodyPr wrap="none" rtlCol="0">
            <a:spAutoFit/>
          </a:bodyPr>
          <a:lstStyle/>
          <a:p>
            <a:r>
              <a:rPr lang="en-GB" sz="1400" b="1" dirty="0">
                <a:solidFill>
                  <a:srgbClr val="34516C"/>
                </a:solidFill>
                <a:latin typeface="Avenir Next Bold"/>
              </a:rPr>
              <a:t>West</a:t>
            </a:r>
          </a:p>
        </p:txBody>
      </p:sp>
    </p:spTree>
    <p:extLst>
      <p:ext uri="{BB962C8B-B14F-4D97-AF65-F5344CB8AC3E}">
        <p14:creationId xmlns:p14="http://schemas.microsoft.com/office/powerpoint/2010/main" val="3364157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CF4B-6EC4-A14D-702D-12683668219C}"/>
              </a:ext>
            </a:extLst>
          </p:cNvPr>
          <p:cNvSpPr>
            <a:spLocks noGrp="1"/>
          </p:cNvSpPr>
          <p:nvPr>
            <p:ph type="title"/>
          </p:nvPr>
        </p:nvSpPr>
        <p:spPr>
          <a:xfrm>
            <a:off x="650127" y="260252"/>
            <a:ext cx="6384680" cy="1059186"/>
          </a:xfrm>
        </p:spPr>
        <p:txBody>
          <a:bodyPr/>
          <a:lstStyle/>
          <a:p>
            <a:r>
              <a:rPr lang="en-GB" sz="3600" dirty="0"/>
              <a:t>How does </a:t>
            </a:r>
            <a:r>
              <a:rPr lang="en-GB" sz="3600" dirty="0" err="1"/>
              <a:t>Lanbot</a:t>
            </a:r>
            <a:r>
              <a:rPr lang="en-GB" sz="3600" dirty="0"/>
              <a:t> see the Sun move from Earth? </a:t>
            </a:r>
          </a:p>
        </p:txBody>
      </p:sp>
      <p:grpSp>
        <p:nvGrpSpPr>
          <p:cNvPr id="21" name="Group 20" descr="Diagram showing the motion of the Sun over a 12 hour period with an figure of a robot in the middle.">
            <a:extLst>
              <a:ext uri="{FF2B5EF4-FFF2-40B4-BE49-F238E27FC236}">
                <a16:creationId xmlns:a16="http://schemas.microsoft.com/office/drawing/2014/main" id="{9C58B9EB-86DB-A84D-648F-C1A1931C70DB}"/>
              </a:ext>
            </a:extLst>
          </p:cNvPr>
          <p:cNvGrpSpPr/>
          <p:nvPr/>
        </p:nvGrpSpPr>
        <p:grpSpPr>
          <a:xfrm>
            <a:off x="184513" y="1964800"/>
            <a:ext cx="8774974" cy="2977921"/>
            <a:chOff x="184513" y="2220681"/>
            <a:chExt cx="8774974" cy="2977921"/>
          </a:xfrm>
        </p:grpSpPr>
        <p:pic>
          <p:nvPicPr>
            <p:cNvPr id="22" name="Picture 21" descr="A picture containing drawing&#10;&#10;Description automatically generated">
              <a:extLst>
                <a:ext uri="{FF2B5EF4-FFF2-40B4-BE49-F238E27FC236}">
                  <a16:creationId xmlns:a16="http://schemas.microsoft.com/office/drawing/2014/main" id="{9FDFC681-6D0D-BDD4-8FDE-5DC97724E87B}"/>
                </a:ext>
              </a:extLst>
            </p:cNvPr>
            <p:cNvPicPr>
              <a:picLocks noChangeAspect="1"/>
            </p:cNvPicPr>
            <p:nvPr/>
          </p:nvPicPr>
          <p:blipFill>
            <a:blip r:embed="rId2"/>
            <a:stretch>
              <a:fillRect/>
            </a:stretch>
          </p:blipFill>
          <p:spPr>
            <a:xfrm>
              <a:off x="3899911" y="4063244"/>
              <a:ext cx="1188184" cy="1135358"/>
            </a:xfrm>
            <a:prstGeom prst="rect">
              <a:avLst/>
            </a:prstGeom>
          </p:spPr>
        </p:pic>
        <p:sp>
          <p:nvSpPr>
            <p:cNvPr id="23" name="Oval 22">
              <a:extLst>
                <a:ext uri="{FF2B5EF4-FFF2-40B4-BE49-F238E27FC236}">
                  <a16:creationId xmlns:a16="http://schemas.microsoft.com/office/drawing/2014/main" id="{0C157CF4-EC39-0682-BA6B-712B86EF49FD}"/>
                </a:ext>
              </a:extLst>
            </p:cNvPr>
            <p:cNvSpPr/>
            <p:nvPr/>
          </p:nvSpPr>
          <p:spPr>
            <a:xfrm>
              <a:off x="4190615" y="2220681"/>
              <a:ext cx="696280" cy="729819"/>
            </a:xfrm>
            <a:prstGeom prst="ellipse">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821575FF-C064-0A69-067B-25B515BA820F}"/>
                </a:ext>
              </a:extLst>
            </p:cNvPr>
            <p:cNvSpPr/>
            <p:nvPr/>
          </p:nvSpPr>
          <p:spPr>
            <a:xfrm>
              <a:off x="2376959" y="2495952"/>
              <a:ext cx="696280" cy="729819"/>
            </a:xfrm>
            <a:prstGeom prst="ellipse">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BF5AC9F0-1B9C-2A82-4399-E72605C6723A}"/>
                </a:ext>
              </a:extLst>
            </p:cNvPr>
            <p:cNvSpPr/>
            <p:nvPr/>
          </p:nvSpPr>
          <p:spPr>
            <a:xfrm>
              <a:off x="1077355" y="3248664"/>
              <a:ext cx="696280" cy="729819"/>
            </a:xfrm>
            <a:prstGeom prst="ellipse">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D7C07ED9-EB56-CEF7-FF5E-72960A250EE9}"/>
                </a:ext>
              </a:extLst>
            </p:cNvPr>
            <p:cNvSpPr/>
            <p:nvPr/>
          </p:nvSpPr>
          <p:spPr>
            <a:xfrm>
              <a:off x="6004271" y="2495951"/>
              <a:ext cx="696280" cy="729819"/>
            </a:xfrm>
            <a:prstGeom prst="ellipse">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9C3142EC-8129-DAE9-97CF-A1D27634609E}"/>
                </a:ext>
              </a:extLst>
            </p:cNvPr>
            <p:cNvSpPr/>
            <p:nvPr/>
          </p:nvSpPr>
          <p:spPr>
            <a:xfrm>
              <a:off x="7370365" y="3340525"/>
              <a:ext cx="696280" cy="729819"/>
            </a:xfrm>
            <a:prstGeom prst="ellipse">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DF6C0DEA-B2A8-91E5-2C5D-FCEB14EFDB5F}"/>
                </a:ext>
              </a:extLst>
            </p:cNvPr>
            <p:cNvSpPr/>
            <p:nvPr/>
          </p:nvSpPr>
          <p:spPr>
            <a:xfrm>
              <a:off x="184513" y="4449656"/>
              <a:ext cx="696280" cy="729819"/>
            </a:xfrm>
            <a:prstGeom prst="ellipse">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FD688094-D710-BEC3-748E-B2E4ED3C67DB}"/>
                </a:ext>
              </a:extLst>
            </p:cNvPr>
            <p:cNvSpPr/>
            <p:nvPr/>
          </p:nvSpPr>
          <p:spPr>
            <a:xfrm>
              <a:off x="8263207" y="4398896"/>
              <a:ext cx="696280" cy="729819"/>
            </a:xfrm>
            <a:prstGeom prst="ellipse">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28C9F050-5477-2510-CF14-3B9C01ED2751}"/>
                </a:ext>
              </a:extLst>
            </p:cNvPr>
            <p:cNvSpPr txBox="1"/>
            <p:nvPr/>
          </p:nvSpPr>
          <p:spPr>
            <a:xfrm>
              <a:off x="6888148" y="4552161"/>
              <a:ext cx="1124026" cy="461665"/>
            </a:xfrm>
            <a:prstGeom prst="rect">
              <a:avLst/>
            </a:prstGeom>
            <a:noFill/>
          </p:spPr>
          <p:txBody>
            <a:bodyPr wrap="none" rtlCol="0">
              <a:spAutoFit/>
            </a:bodyPr>
            <a:lstStyle/>
            <a:p>
              <a:r>
                <a:rPr lang="en-GB" sz="2400" b="1" dirty="0">
                  <a:solidFill>
                    <a:srgbClr val="34516C"/>
                  </a:solidFill>
                  <a:latin typeface="Avenir Next Bold"/>
                </a:rPr>
                <a:t>Sunrise</a:t>
              </a:r>
            </a:p>
          </p:txBody>
        </p:sp>
        <p:sp>
          <p:nvSpPr>
            <p:cNvPr id="31" name="TextBox 30">
              <a:extLst>
                <a:ext uri="{FF2B5EF4-FFF2-40B4-BE49-F238E27FC236}">
                  <a16:creationId xmlns:a16="http://schemas.microsoft.com/office/drawing/2014/main" id="{312AC667-4126-29F1-6646-FD93DDD2BF39}"/>
                </a:ext>
              </a:extLst>
            </p:cNvPr>
            <p:cNvSpPr txBox="1"/>
            <p:nvPr/>
          </p:nvSpPr>
          <p:spPr>
            <a:xfrm>
              <a:off x="1035964" y="4580970"/>
              <a:ext cx="1044966" cy="461665"/>
            </a:xfrm>
            <a:prstGeom prst="rect">
              <a:avLst/>
            </a:prstGeom>
            <a:noFill/>
          </p:spPr>
          <p:txBody>
            <a:bodyPr wrap="none" rtlCol="0">
              <a:spAutoFit/>
            </a:bodyPr>
            <a:lstStyle/>
            <a:p>
              <a:r>
                <a:rPr lang="en-GB" sz="2400" b="1" dirty="0">
                  <a:solidFill>
                    <a:srgbClr val="34516C"/>
                  </a:solidFill>
                  <a:latin typeface="Avenir Next Bold"/>
                </a:rPr>
                <a:t>Sunset</a:t>
              </a:r>
            </a:p>
          </p:txBody>
        </p:sp>
      </p:grpSp>
      <p:sp>
        <p:nvSpPr>
          <p:cNvPr id="33" name="Rectangle 32">
            <a:extLst>
              <a:ext uri="{FF2B5EF4-FFF2-40B4-BE49-F238E27FC236}">
                <a16:creationId xmlns:a16="http://schemas.microsoft.com/office/drawing/2014/main" id="{5BA68B56-8DF6-1F48-ABD9-259DEE396821}"/>
              </a:ext>
              <a:ext uri="{C183D7F6-B498-43B3-948B-1728B52AA6E4}">
                <adec:decorative xmlns:adec="http://schemas.microsoft.com/office/drawing/2017/decorative" val="1"/>
              </a:ext>
            </a:extLst>
          </p:cNvPr>
          <p:cNvSpPr/>
          <p:nvPr/>
        </p:nvSpPr>
        <p:spPr>
          <a:xfrm>
            <a:off x="-8294" y="5027618"/>
            <a:ext cx="9143999" cy="93272"/>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5EAF09C3-317A-4D24-49E6-9D84B7CF2051}"/>
              </a:ext>
            </a:extLst>
          </p:cNvPr>
          <p:cNvSpPr txBox="1">
            <a:spLocks/>
          </p:cNvSpPr>
          <p:nvPr/>
        </p:nvSpPr>
        <p:spPr>
          <a:xfrm>
            <a:off x="2323307" y="3049924"/>
            <a:ext cx="4711500" cy="734413"/>
          </a:xfrm>
          <a:prstGeom prst="rect">
            <a:avLst/>
          </a:prstGeom>
        </p:spPr>
        <p:txBody>
          <a:bodyPr vert="horz" lIns="0" tIns="0" rIns="0" bIns="0" rtlCol="0" anchor="t" anchorCtr="0">
            <a:noAutofit/>
          </a:bodyPr>
          <a:lstStyle>
            <a:lvl1pPr marL="180000" indent="-180000" algn="l" defTabSz="457200" rtl="0" eaLnBrk="1" latinLnBrk="0" hangingPunct="1">
              <a:spcBef>
                <a:spcPts val="900"/>
              </a:spcBef>
              <a:buFont typeface="Arial"/>
              <a:buChar char="•"/>
              <a:defRPr sz="1400" kern="1200">
                <a:solidFill>
                  <a:srgbClr val="34516C"/>
                </a:solidFill>
                <a:latin typeface="Avenir Next LT Pro" panose="020B0504020202020204" pitchFamily="34" charset="0"/>
                <a:ea typeface="+mn-ea"/>
                <a:cs typeface="Avenir Next LT Pro" panose="020B0504020202020204" pitchFamily="34" charset="0"/>
              </a:defRPr>
            </a:lvl1pPr>
            <a:lvl2pPr marL="396000" indent="-180000" algn="l" defTabSz="457200" rtl="0" eaLnBrk="1" latinLnBrk="0" hangingPunct="1">
              <a:spcBef>
                <a:spcPts val="450"/>
              </a:spcBef>
              <a:buFont typeface="Arial"/>
              <a:buChar char="–"/>
              <a:defRPr sz="1400" kern="1200">
                <a:solidFill>
                  <a:srgbClr val="34516C"/>
                </a:solidFill>
                <a:latin typeface="Avenir Next LT Pro" panose="020B0504020202020204" pitchFamily="34" charset="0"/>
                <a:ea typeface="+mn-ea"/>
                <a:cs typeface="Avenir Next LT Pro" panose="020B0504020202020204" pitchFamily="34" charset="0"/>
              </a:defRPr>
            </a:lvl2pPr>
            <a:lvl3pPr marL="1143000" indent="-228600" algn="l" defTabSz="457200" rtl="0" eaLnBrk="1" latinLnBrk="0" hangingPunct="1">
              <a:spcBef>
                <a:spcPct val="20000"/>
              </a:spcBef>
              <a:buFont typeface="Arial"/>
              <a:buChar char="•"/>
              <a:defRPr sz="1400" kern="1200">
                <a:solidFill>
                  <a:srgbClr val="34516C"/>
                </a:solidFill>
                <a:latin typeface="Avenir Next Bold"/>
                <a:ea typeface="+mn-ea"/>
                <a:cs typeface="Avenir Next Bold"/>
              </a:defRPr>
            </a:lvl3pPr>
            <a:lvl4pPr marL="1600200" indent="-228600" algn="l" defTabSz="457200" rtl="0" eaLnBrk="1" latinLnBrk="0" hangingPunct="1">
              <a:spcBef>
                <a:spcPct val="20000"/>
              </a:spcBef>
              <a:buFont typeface="Arial"/>
              <a:buChar char="–"/>
              <a:defRPr sz="1400" kern="1200">
                <a:solidFill>
                  <a:srgbClr val="34516C"/>
                </a:solidFill>
                <a:latin typeface="Avenir Next Bold"/>
                <a:ea typeface="+mn-ea"/>
                <a:cs typeface="Avenir Next Bold"/>
              </a:defRPr>
            </a:lvl4pPr>
            <a:lvl5pPr marL="2057400" indent="-228600" algn="l" defTabSz="457200" rtl="0" eaLnBrk="1" latinLnBrk="0" hangingPunct="1">
              <a:spcBef>
                <a:spcPct val="20000"/>
              </a:spcBef>
              <a:buFont typeface="Arial"/>
              <a:buChar char="»"/>
              <a:defRPr sz="1400" kern="1200">
                <a:solidFill>
                  <a:srgbClr val="34516C"/>
                </a:solidFill>
                <a:latin typeface="Avenir Next Bold"/>
                <a:ea typeface="+mn-ea"/>
                <a:cs typeface="Avenir Next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dirty="0">
                <a:solidFill>
                  <a:schemeClr val="tx1">
                    <a:lumMod val="50000"/>
                  </a:schemeClr>
                </a:solidFill>
              </a:rPr>
              <a:t>They see the Sun move across the sky, even though it is Earth that is rotating.</a:t>
            </a:r>
          </a:p>
        </p:txBody>
      </p:sp>
      <p:sp>
        <p:nvSpPr>
          <p:cNvPr id="4" name="TextBox 3">
            <a:extLst>
              <a:ext uri="{FF2B5EF4-FFF2-40B4-BE49-F238E27FC236}">
                <a16:creationId xmlns:a16="http://schemas.microsoft.com/office/drawing/2014/main" id="{746D3EE2-490B-E3BA-5656-5F78E95E5870}"/>
              </a:ext>
            </a:extLst>
          </p:cNvPr>
          <p:cNvSpPr txBox="1"/>
          <p:nvPr/>
        </p:nvSpPr>
        <p:spPr>
          <a:xfrm>
            <a:off x="3993720" y="1368298"/>
            <a:ext cx="1325371" cy="461665"/>
          </a:xfrm>
          <a:prstGeom prst="rect">
            <a:avLst/>
          </a:prstGeom>
          <a:noFill/>
        </p:spPr>
        <p:txBody>
          <a:bodyPr wrap="square" rtlCol="0">
            <a:spAutoFit/>
          </a:bodyPr>
          <a:lstStyle/>
          <a:p>
            <a:r>
              <a:rPr lang="en-GB" sz="2400" b="1" dirty="0">
                <a:solidFill>
                  <a:srgbClr val="34516C"/>
                </a:solidFill>
                <a:latin typeface="Avenir Next Bold"/>
              </a:rPr>
              <a:t>Midday</a:t>
            </a:r>
          </a:p>
        </p:txBody>
      </p:sp>
      <p:sp>
        <p:nvSpPr>
          <p:cNvPr id="5" name="TextBox 4">
            <a:extLst>
              <a:ext uri="{FF2B5EF4-FFF2-40B4-BE49-F238E27FC236}">
                <a16:creationId xmlns:a16="http://schemas.microsoft.com/office/drawing/2014/main" id="{D733A79A-0261-8AF6-0716-A44F192FC828}"/>
              </a:ext>
            </a:extLst>
          </p:cNvPr>
          <p:cNvSpPr txBox="1"/>
          <p:nvPr/>
        </p:nvSpPr>
        <p:spPr>
          <a:xfrm>
            <a:off x="8711092" y="4756974"/>
            <a:ext cx="491288" cy="307777"/>
          </a:xfrm>
          <a:prstGeom prst="rect">
            <a:avLst/>
          </a:prstGeom>
          <a:noFill/>
        </p:spPr>
        <p:txBody>
          <a:bodyPr wrap="none" rtlCol="0">
            <a:spAutoFit/>
          </a:bodyPr>
          <a:lstStyle/>
          <a:p>
            <a:r>
              <a:rPr lang="en-GB" sz="1400" b="1" dirty="0">
                <a:solidFill>
                  <a:srgbClr val="34516C"/>
                </a:solidFill>
                <a:latin typeface="Avenir Next Bold"/>
              </a:rPr>
              <a:t>East</a:t>
            </a:r>
          </a:p>
        </p:txBody>
      </p:sp>
      <p:sp>
        <p:nvSpPr>
          <p:cNvPr id="6" name="TextBox 5">
            <a:extLst>
              <a:ext uri="{FF2B5EF4-FFF2-40B4-BE49-F238E27FC236}">
                <a16:creationId xmlns:a16="http://schemas.microsoft.com/office/drawing/2014/main" id="{70345401-A3DA-7D53-9946-600A40573578}"/>
              </a:ext>
            </a:extLst>
          </p:cNvPr>
          <p:cNvSpPr txBox="1"/>
          <p:nvPr/>
        </p:nvSpPr>
        <p:spPr>
          <a:xfrm>
            <a:off x="-74969" y="4786754"/>
            <a:ext cx="564193" cy="307777"/>
          </a:xfrm>
          <a:prstGeom prst="rect">
            <a:avLst/>
          </a:prstGeom>
          <a:noFill/>
        </p:spPr>
        <p:txBody>
          <a:bodyPr wrap="none" rtlCol="0">
            <a:spAutoFit/>
          </a:bodyPr>
          <a:lstStyle/>
          <a:p>
            <a:r>
              <a:rPr lang="en-GB" sz="1400" b="1" dirty="0">
                <a:solidFill>
                  <a:srgbClr val="34516C"/>
                </a:solidFill>
                <a:latin typeface="Avenir Next Bold"/>
              </a:rPr>
              <a:t>West</a:t>
            </a:r>
          </a:p>
        </p:txBody>
      </p:sp>
    </p:spTree>
    <p:extLst>
      <p:ext uri="{BB962C8B-B14F-4D97-AF65-F5344CB8AC3E}">
        <p14:creationId xmlns:p14="http://schemas.microsoft.com/office/powerpoint/2010/main" val="2945908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CF4B-6EC4-A14D-702D-12683668219C}"/>
              </a:ext>
            </a:extLst>
          </p:cNvPr>
          <p:cNvSpPr>
            <a:spLocks noGrp="1"/>
          </p:cNvSpPr>
          <p:nvPr>
            <p:ph type="title"/>
          </p:nvPr>
        </p:nvSpPr>
        <p:spPr>
          <a:xfrm>
            <a:off x="650127" y="260252"/>
            <a:ext cx="6384680" cy="1059186"/>
          </a:xfrm>
        </p:spPr>
        <p:txBody>
          <a:bodyPr/>
          <a:lstStyle/>
          <a:p>
            <a:r>
              <a:rPr lang="en-GB" sz="3600" dirty="0"/>
              <a:t>How does </a:t>
            </a:r>
            <a:r>
              <a:rPr lang="en-GB" sz="3600" dirty="0" err="1"/>
              <a:t>Lanbot</a:t>
            </a:r>
            <a:r>
              <a:rPr lang="en-GB" sz="3600" dirty="0"/>
              <a:t> see the Sun move from Earth? </a:t>
            </a:r>
          </a:p>
        </p:txBody>
      </p:sp>
      <p:grpSp>
        <p:nvGrpSpPr>
          <p:cNvPr id="21" name="Group 20" descr="Diagram showing the motion of the Sun over a 12 hour period with an figure of a robot in the middle.">
            <a:extLst>
              <a:ext uri="{FF2B5EF4-FFF2-40B4-BE49-F238E27FC236}">
                <a16:creationId xmlns:a16="http://schemas.microsoft.com/office/drawing/2014/main" id="{9C58B9EB-86DB-A84D-648F-C1A1931C70DB}"/>
              </a:ext>
            </a:extLst>
          </p:cNvPr>
          <p:cNvGrpSpPr/>
          <p:nvPr/>
        </p:nvGrpSpPr>
        <p:grpSpPr>
          <a:xfrm>
            <a:off x="184513" y="1964800"/>
            <a:ext cx="8774974" cy="2977921"/>
            <a:chOff x="184513" y="2220681"/>
            <a:chExt cx="8774974" cy="2977921"/>
          </a:xfrm>
        </p:grpSpPr>
        <p:pic>
          <p:nvPicPr>
            <p:cNvPr id="22" name="Picture 21" descr="A picture containing drawing&#10;&#10;Description automatically generated">
              <a:extLst>
                <a:ext uri="{FF2B5EF4-FFF2-40B4-BE49-F238E27FC236}">
                  <a16:creationId xmlns:a16="http://schemas.microsoft.com/office/drawing/2014/main" id="{9FDFC681-6D0D-BDD4-8FDE-5DC97724E87B}"/>
                </a:ext>
              </a:extLst>
            </p:cNvPr>
            <p:cNvPicPr>
              <a:picLocks noChangeAspect="1"/>
            </p:cNvPicPr>
            <p:nvPr/>
          </p:nvPicPr>
          <p:blipFill>
            <a:blip r:embed="rId2"/>
            <a:stretch>
              <a:fillRect/>
            </a:stretch>
          </p:blipFill>
          <p:spPr>
            <a:xfrm>
              <a:off x="3899911" y="4063244"/>
              <a:ext cx="1188184" cy="1135358"/>
            </a:xfrm>
            <a:prstGeom prst="rect">
              <a:avLst/>
            </a:prstGeom>
          </p:spPr>
        </p:pic>
        <p:sp>
          <p:nvSpPr>
            <p:cNvPr id="23" name="Oval 22">
              <a:extLst>
                <a:ext uri="{FF2B5EF4-FFF2-40B4-BE49-F238E27FC236}">
                  <a16:creationId xmlns:a16="http://schemas.microsoft.com/office/drawing/2014/main" id="{0C157CF4-EC39-0682-BA6B-712B86EF49FD}"/>
                </a:ext>
              </a:extLst>
            </p:cNvPr>
            <p:cNvSpPr/>
            <p:nvPr/>
          </p:nvSpPr>
          <p:spPr>
            <a:xfrm>
              <a:off x="4190615" y="2220681"/>
              <a:ext cx="696280" cy="729819"/>
            </a:xfrm>
            <a:prstGeom prst="ellipse">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821575FF-C064-0A69-067B-25B515BA820F}"/>
                </a:ext>
              </a:extLst>
            </p:cNvPr>
            <p:cNvSpPr/>
            <p:nvPr/>
          </p:nvSpPr>
          <p:spPr>
            <a:xfrm>
              <a:off x="2376959" y="2495952"/>
              <a:ext cx="696280" cy="729819"/>
            </a:xfrm>
            <a:prstGeom prst="ellipse">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BF5AC9F0-1B9C-2A82-4399-E72605C6723A}"/>
                </a:ext>
              </a:extLst>
            </p:cNvPr>
            <p:cNvSpPr/>
            <p:nvPr/>
          </p:nvSpPr>
          <p:spPr>
            <a:xfrm>
              <a:off x="1077355" y="3248664"/>
              <a:ext cx="696280" cy="729819"/>
            </a:xfrm>
            <a:prstGeom prst="ellipse">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D7C07ED9-EB56-CEF7-FF5E-72960A250EE9}"/>
                </a:ext>
              </a:extLst>
            </p:cNvPr>
            <p:cNvSpPr/>
            <p:nvPr/>
          </p:nvSpPr>
          <p:spPr>
            <a:xfrm>
              <a:off x="6004271" y="2495951"/>
              <a:ext cx="696280" cy="729819"/>
            </a:xfrm>
            <a:prstGeom prst="ellipse">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9C3142EC-8129-DAE9-97CF-A1D27634609E}"/>
                </a:ext>
              </a:extLst>
            </p:cNvPr>
            <p:cNvSpPr/>
            <p:nvPr/>
          </p:nvSpPr>
          <p:spPr>
            <a:xfrm>
              <a:off x="7370365" y="3340525"/>
              <a:ext cx="696280" cy="729819"/>
            </a:xfrm>
            <a:prstGeom prst="ellipse">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DF6C0DEA-B2A8-91E5-2C5D-FCEB14EFDB5F}"/>
                </a:ext>
              </a:extLst>
            </p:cNvPr>
            <p:cNvSpPr/>
            <p:nvPr/>
          </p:nvSpPr>
          <p:spPr>
            <a:xfrm>
              <a:off x="184513" y="4449656"/>
              <a:ext cx="696280" cy="729819"/>
            </a:xfrm>
            <a:prstGeom prst="ellipse">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FD688094-D710-BEC3-748E-B2E4ED3C67DB}"/>
                </a:ext>
              </a:extLst>
            </p:cNvPr>
            <p:cNvSpPr/>
            <p:nvPr/>
          </p:nvSpPr>
          <p:spPr>
            <a:xfrm>
              <a:off x="8263207" y="4398896"/>
              <a:ext cx="696280" cy="729819"/>
            </a:xfrm>
            <a:prstGeom prst="ellipse">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28C9F050-5477-2510-CF14-3B9C01ED2751}"/>
                </a:ext>
              </a:extLst>
            </p:cNvPr>
            <p:cNvSpPr txBox="1"/>
            <p:nvPr/>
          </p:nvSpPr>
          <p:spPr>
            <a:xfrm>
              <a:off x="6888148" y="4552161"/>
              <a:ext cx="1124026" cy="461665"/>
            </a:xfrm>
            <a:prstGeom prst="rect">
              <a:avLst/>
            </a:prstGeom>
            <a:noFill/>
          </p:spPr>
          <p:txBody>
            <a:bodyPr wrap="none" rtlCol="0">
              <a:spAutoFit/>
            </a:bodyPr>
            <a:lstStyle/>
            <a:p>
              <a:r>
                <a:rPr lang="en-GB" sz="2400" b="1" dirty="0">
                  <a:solidFill>
                    <a:srgbClr val="34516C"/>
                  </a:solidFill>
                  <a:latin typeface="Avenir Next Bold"/>
                </a:rPr>
                <a:t>Sunrise</a:t>
              </a:r>
            </a:p>
          </p:txBody>
        </p:sp>
        <p:sp>
          <p:nvSpPr>
            <p:cNvPr id="31" name="TextBox 30">
              <a:extLst>
                <a:ext uri="{FF2B5EF4-FFF2-40B4-BE49-F238E27FC236}">
                  <a16:creationId xmlns:a16="http://schemas.microsoft.com/office/drawing/2014/main" id="{312AC667-4126-29F1-6646-FD93DDD2BF39}"/>
                </a:ext>
              </a:extLst>
            </p:cNvPr>
            <p:cNvSpPr txBox="1"/>
            <p:nvPr/>
          </p:nvSpPr>
          <p:spPr>
            <a:xfrm>
              <a:off x="1035964" y="4580970"/>
              <a:ext cx="1044966" cy="461665"/>
            </a:xfrm>
            <a:prstGeom prst="rect">
              <a:avLst/>
            </a:prstGeom>
            <a:noFill/>
          </p:spPr>
          <p:txBody>
            <a:bodyPr wrap="none" rtlCol="0">
              <a:spAutoFit/>
            </a:bodyPr>
            <a:lstStyle/>
            <a:p>
              <a:r>
                <a:rPr lang="en-GB" sz="2400" b="1" dirty="0">
                  <a:solidFill>
                    <a:srgbClr val="34516C"/>
                  </a:solidFill>
                  <a:latin typeface="Avenir Next Bold"/>
                </a:rPr>
                <a:t>Sunset</a:t>
              </a:r>
            </a:p>
          </p:txBody>
        </p:sp>
      </p:grpSp>
      <p:sp>
        <p:nvSpPr>
          <p:cNvPr id="33" name="Rectangle 32">
            <a:extLst>
              <a:ext uri="{FF2B5EF4-FFF2-40B4-BE49-F238E27FC236}">
                <a16:creationId xmlns:a16="http://schemas.microsoft.com/office/drawing/2014/main" id="{5BA68B56-8DF6-1F48-ABD9-259DEE396821}"/>
              </a:ext>
              <a:ext uri="{C183D7F6-B498-43B3-948B-1728B52AA6E4}">
                <adec:decorative xmlns:adec="http://schemas.microsoft.com/office/drawing/2017/decorative" val="1"/>
              </a:ext>
            </a:extLst>
          </p:cNvPr>
          <p:cNvSpPr/>
          <p:nvPr/>
        </p:nvSpPr>
        <p:spPr>
          <a:xfrm>
            <a:off x="-8294" y="5027618"/>
            <a:ext cx="9143999" cy="93272"/>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5EAF09C3-317A-4D24-49E6-9D84B7CF2051}"/>
              </a:ext>
            </a:extLst>
          </p:cNvPr>
          <p:cNvSpPr txBox="1">
            <a:spLocks/>
          </p:cNvSpPr>
          <p:nvPr/>
        </p:nvSpPr>
        <p:spPr>
          <a:xfrm>
            <a:off x="1773635" y="3126791"/>
            <a:ext cx="5729309" cy="734413"/>
          </a:xfrm>
          <a:prstGeom prst="rect">
            <a:avLst/>
          </a:prstGeom>
        </p:spPr>
        <p:txBody>
          <a:bodyPr vert="horz" lIns="0" tIns="0" rIns="0" bIns="0" rtlCol="0" anchor="t" anchorCtr="0">
            <a:noAutofit/>
          </a:bodyPr>
          <a:lstStyle>
            <a:lvl1pPr marL="180000" indent="-180000" algn="l" defTabSz="457200" rtl="0" eaLnBrk="1" latinLnBrk="0" hangingPunct="1">
              <a:spcBef>
                <a:spcPts val="900"/>
              </a:spcBef>
              <a:buFont typeface="Arial"/>
              <a:buChar char="•"/>
              <a:defRPr sz="1400" kern="1200">
                <a:solidFill>
                  <a:srgbClr val="34516C"/>
                </a:solidFill>
                <a:latin typeface="Avenir Next LT Pro" panose="020B0504020202020204" pitchFamily="34" charset="0"/>
                <a:ea typeface="+mn-ea"/>
                <a:cs typeface="Avenir Next LT Pro" panose="020B0504020202020204" pitchFamily="34" charset="0"/>
              </a:defRPr>
            </a:lvl1pPr>
            <a:lvl2pPr marL="396000" indent="-180000" algn="l" defTabSz="457200" rtl="0" eaLnBrk="1" latinLnBrk="0" hangingPunct="1">
              <a:spcBef>
                <a:spcPts val="450"/>
              </a:spcBef>
              <a:buFont typeface="Arial"/>
              <a:buChar char="–"/>
              <a:defRPr sz="1400" kern="1200">
                <a:solidFill>
                  <a:srgbClr val="34516C"/>
                </a:solidFill>
                <a:latin typeface="Avenir Next LT Pro" panose="020B0504020202020204" pitchFamily="34" charset="0"/>
                <a:ea typeface="+mn-ea"/>
                <a:cs typeface="Avenir Next LT Pro" panose="020B0504020202020204" pitchFamily="34" charset="0"/>
              </a:defRPr>
            </a:lvl2pPr>
            <a:lvl3pPr marL="1143000" indent="-228600" algn="l" defTabSz="457200" rtl="0" eaLnBrk="1" latinLnBrk="0" hangingPunct="1">
              <a:spcBef>
                <a:spcPct val="20000"/>
              </a:spcBef>
              <a:buFont typeface="Arial"/>
              <a:buChar char="•"/>
              <a:defRPr sz="1400" kern="1200">
                <a:solidFill>
                  <a:srgbClr val="34516C"/>
                </a:solidFill>
                <a:latin typeface="Avenir Next Bold"/>
                <a:ea typeface="+mn-ea"/>
                <a:cs typeface="Avenir Next Bold"/>
              </a:defRPr>
            </a:lvl3pPr>
            <a:lvl4pPr marL="1600200" indent="-228600" algn="l" defTabSz="457200" rtl="0" eaLnBrk="1" latinLnBrk="0" hangingPunct="1">
              <a:spcBef>
                <a:spcPct val="20000"/>
              </a:spcBef>
              <a:buFont typeface="Arial"/>
              <a:buChar char="–"/>
              <a:defRPr sz="1400" kern="1200">
                <a:solidFill>
                  <a:srgbClr val="34516C"/>
                </a:solidFill>
                <a:latin typeface="Avenir Next Bold"/>
                <a:ea typeface="+mn-ea"/>
                <a:cs typeface="Avenir Next Bold"/>
              </a:defRPr>
            </a:lvl4pPr>
            <a:lvl5pPr marL="2057400" indent="-228600" algn="l" defTabSz="457200" rtl="0" eaLnBrk="1" latinLnBrk="0" hangingPunct="1">
              <a:spcBef>
                <a:spcPct val="20000"/>
              </a:spcBef>
              <a:buFont typeface="Arial"/>
              <a:buChar char="»"/>
              <a:defRPr sz="1400" kern="1200">
                <a:solidFill>
                  <a:srgbClr val="34516C"/>
                </a:solidFill>
                <a:latin typeface="Avenir Next Bold"/>
                <a:ea typeface="+mn-ea"/>
                <a:cs typeface="Avenir Next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dirty="0">
                <a:solidFill>
                  <a:schemeClr val="tx1">
                    <a:lumMod val="50000"/>
                  </a:schemeClr>
                </a:solidFill>
              </a:rPr>
              <a:t>Use your figure, torch and rules to investigate how the length of the shadow changes over time.</a:t>
            </a:r>
          </a:p>
        </p:txBody>
      </p:sp>
      <p:sp>
        <p:nvSpPr>
          <p:cNvPr id="4" name="TextBox 3">
            <a:extLst>
              <a:ext uri="{FF2B5EF4-FFF2-40B4-BE49-F238E27FC236}">
                <a16:creationId xmlns:a16="http://schemas.microsoft.com/office/drawing/2014/main" id="{933451C2-A9B6-D263-88E7-18747DF7A80D}"/>
              </a:ext>
            </a:extLst>
          </p:cNvPr>
          <p:cNvSpPr txBox="1"/>
          <p:nvPr/>
        </p:nvSpPr>
        <p:spPr>
          <a:xfrm>
            <a:off x="125458" y="3751914"/>
            <a:ext cx="755335" cy="461665"/>
          </a:xfrm>
          <a:prstGeom prst="rect">
            <a:avLst/>
          </a:prstGeom>
          <a:noFill/>
        </p:spPr>
        <p:txBody>
          <a:bodyPr wrap="none" rtlCol="0">
            <a:spAutoFit/>
          </a:bodyPr>
          <a:lstStyle/>
          <a:p>
            <a:r>
              <a:rPr lang="en-GB" sz="2400" b="1" dirty="0">
                <a:solidFill>
                  <a:srgbClr val="34516C"/>
                </a:solidFill>
                <a:latin typeface="Avenir Next Bold"/>
              </a:rPr>
              <a:t>6pm</a:t>
            </a:r>
          </a:p>
        </p:txBody>
      </p:sp>
      <p:sp>
        <p:nvSpPr>
          <p:cNvPr id="5" name="TextBox 4">
            <a:extLst>
              <a:ext uri="{FF2B5EF4-FFF2-40B4-BE49-F238E27FC236}">
                <a16:creationId xmlns:a16="http://schemas.microsoft.com/office/drawing/2014/main" id="{76FD2A99-2477-6CFC-3E7D-F744384AD745}"/>
              </a:ext>
            </a:extLst>
          </p:cNvPr>
          <p:cNvSpPr txBox="1"/>
          <p:nvPr/>
        </p:nvSpPr>
        <p:spPr>
          <a:xfrm>
            <a:off x="1047827" y="2532593"/>
            <a:ext cx="755335" cy="461665"/>
          </a:xfrm>
          <a:prstGeom prst="rect">
            <a:avLst/>
          </a:prstGeom>
          <a:noFill/>
        </p:spPr>
        <p:txBody>
          <a:bodyPr wrap="none" rtlCol="0">
            <a:spAutoFit/>
          </a:bodyPr>
          <a:lstStyle/>
          <a:p>
            <a:r>
              <a:rPr lang="en-GB" sz="2400" b="1" dirty="0">
                <a:solidFill>
                  <a:srgbClr val="34516C"/>
                </a:solidFill>
                <a:latin typeface="Avenir Next Bold"/>
              </a:rPr>
              <a:t>4pm</a:t>
            </a:r>
          </a:p>
        </p:txBody>
      </p:sp>
      <p:sp>
        <p:nvSpPr>
          <p:cNvPr id="6" name="TextBox 5">
            <a:extLst>
              <a:ext uri="{FF2B5EF4-FFF2-40B4-BE49-F238E27FC236}">
                <a16:creationId xmlns:a16="http://schemas.microsoft.com/office/drawing/2014/main" id="{B741E02F-CD6B-A1B2-3959-93D4FEF3459E}"/>
              </a:ext>
            </a:extLst>
          </p:cNvPr>
          <p:cNvSpPr txBox="1"/>
          <p:nvPr/>
        </p:nvSpPr>
        <p:spPr>
          <a:xfrm>
            <a:off x="2319821" y="1820581"/>
            <a:ext cx="755335" cy="461665"/>
          </a:xfrm>
          <a:prstGeom prst="rect">
            <a:avLst/>
          </a:prstGeom>
          <a:noFill/>
        </p:spPr>
        <p:txBody>
          <a:bodyPr wrap="none" rtlCol="0">
            <a:spAutoFit/>
          </a:bodyPr>
          <a:lstStyle/>
          <a:p>
            <a:r>
              <a:rPr lang="en-GB" sz="2400" b="1" dirty="0">
                <a:solidFill>
                  <a:srgbClr val="34516C"/>
                </a:solidFill>
                <a:latin typeface="Avenir Next Bold"/>
              </a:rPr>
              <a:t>2pm</a:t>
            </a:r>
          </a:p>
        </p:txBody>
      </p:sp>
      <p:sp>
        <p:nvSpPr>
          <p:cNvPr id="7" name="TextBox 6">
            <a:extLst>
              <a:ext uri="{FF2B5EF4-FFF2-40B4-BE49-F238E27FC236}">
                <a16:creationId xmlns:a16="http://schemas.microsoft.com/office/drawing/2014/main" id="{5B7C5A96-41E8-BA9B-3DE3-39764BC9DC04}"/>
              </a:ext>
            </a:extLst>
          </p:cNvPr>
          <p:cNvSpPr txBox="1"/>
          <p:nvPr/>
        </p:nvSpPr>
        <p:spPr>
          <a:xfrm>
            <a:off x="4108291" y="1674645"/>
            <a:ext cx="910827" cy="461665"/>
          </a:xfrm>
          <a:prstGeom prst="rect">
            <a:avLst/>
          </a:prstGeom>
          <a:noFill/>
        </p:spPr>
        <p:txBody>
          <a:bodyPr wrap="none" rtlCol="0">
            <a:spAutoFit/>
          </a:bodyPr>
          <a:lstStyle/>
          <a:p>
            <a:r>
              <a:rPr lang="en-GB" sz="2400" b="1" dirty="0">
                <a:solidFill>
                  <a:srgbClr val="34516C"/>
                </a:solidFill>
                <a:latin typeface="Avenir Next Bold"/>
              </a:rPr>
              <a:t>12pm</a:t>
            </a:r>
          </a:p>
        </p:txBody>
      </p:sp>
      <p:sp>
        <p:nvSpPr>
          <p:cNvPr id="8" name="TextBox 7">
            <a:extLst>
              <a:ext uri="{FF2B5EF4-FFF2-40B4-BE49-F238E27FC236}">
                <a16:creationId xmlns:a16="http://schemas.microsoft.com/office/drawing/2014/main" id="{CE4092F0-C4E9-A6F0-67A5-BA7D97166233}"/>
              </a:ext>
            </a:extLst>
          </p:cNvPr>
          <p:cNvSpPr txBox="1"/>
          <p:nvPr/>
        </p:nvSpPr>
        <p:spPr>
          <a:xfrm>
            <a:off x="3993720" y="1368298"/>
            <a:ext cx="1325371" cy="461665"/>
          </a:xfrm>
          <a:prstGeom prst="rect">
            <a:avLst/>
          </a:prstGeom>
          <a:noFill/>
        </p:spPr>
        <p:txBody>
          <a:bodyPr wrap="square" rtlCol="0">
            <a:spAutoFit/>
          </a:bodyPr>
          <a:lstStyle/>
          <a:p>
            <a:r>
              <a:rPr lang="en-GB" sz="2400" b="1" dirty="0">
                <a:solidFill>
                  <a:srgbClr val="34516C"/>
                </a:solidFill>
                <a:latin typeface="Avenir Next Bold"/>
              </a:rPr>
              <a:t>Midday</a:t>
            </a:r>
          </a:p>
        </p:txBody>
      </p:sp>
      <p:sp>
        <p:nvSpPr>
          <p:cNvPr id="9" name="TextBox 8">
            <a:extLst>
              <a:ext uri="{FF2B5EF4-FFF2-40B4-BE49-F238E27FC236}">
                <a16:creationId xmlns:a16="http://schemas.microsoft.com/office/drawing/2014/main" id="{452D2D00-71C3-10B8-60D3-122A85E7AF53}"/>
              </a:ext>
            </a:extLst>
          </p:cNvPr>
          <p:cNvSpPr txBox="1"/>
          <p:nvPr/>
        </p:nvSpPr>
        <p:spPr>
          <a:xfrm>
            <a:off x="5977321" y="1814441"/>
            <a:ext cx="898003" cy="461665"/>
          </a:xfrm>
          <a:prstGeom prst="rect">
            <a:avLst/>
          </a:prstGeom>
          <a:noFill/>
        </p:spPr>
        <p:txBody>
          <a:bodyPr wrap="none" rtlCol="0">
            <a:spAutoFit/>
          </a:bodyPr>
          <a:lstStyle/>
          <a:p>
            <a:r>
              <a:rPr lang="en-GB" sz="2400" b="1" dirty="0">
                <a:solidFill>
                  <a:srgbClr val="34516C"/>
                </a:solidFill>
                <a:latin typeface="Avenir Next Bold"/>
              </a:rPr>
              <a:t>10am</a:t>
            </a:r>
          </a:p>
        </p:txBody>
      </p:sp>
      <p:sp>
        <p:nvSpPr>
          <p:cNvPr id="10" name="TextBox 9">
            <a:extLst>
              <a:ext uri="{FF2B5EF4-FFF2-40B4-BE49-F238E27FC236}">
                <a16:creationId xmlns:a16="http://schemas.microsoft.com/office/drawing/2014/main" id="{C5E49E3D-41DA-8EC1-0D96-1C8248DFAAD2}"/>
              </a:ext>
            </a:extLst>
          </p:cNvPr>
          <p:cNvSpPr txBox="1"/>
          <p:nvPr/>
        </p:nvSpPr>
        <p:spPr>
          <a:xfrm>
            <a:off x="7353662" y="2700012"/>
            <a:ext cx="742511" cy="461665"/>
          </a:xfrm>
          <a:prstGeom prst="rect">
            <a:avLst/>
          </a:prstGeom>
          <a:noFill/>
        </p:spPr>
        <p:txBody>
          <a:bodyPr wrap="none" rtlCol="0">
            <a:spAutoFit/>
          </a:bodyPr>
          <a:lstStyle/>
          <a:p>
            <a:r>
              <a:rPr lang="en-GB" sz="2400" b="1" dirty="0">
                <a:solidFill>
                  <a:srgbClr val="34516C"/>
                </a:solidFill>
                <a:latin typeface="Avenir Next Bold"/>
              </a:rPr>
              <a:t>8am</a:t>
            </a:r>
          </a:p>
        </p:txBody>
      </p:sp>
      <p:sp>
        <p:nvSpPr>
          <p:cNvPr id="11" name="TextBox 10">
            <a:extLst>
              <a:ext uri="{FF2B5EF4-FFF2-40B4-BE49-F238E27FC236}">
                <a16:creationId xmlns:a16="http://schemas.microsoft.com/office/drawing/2014/main" id="{F7B813E2-7508-0204-592C-1D85738454BA}"/>
              </a:ext>
            </a:extLst>
          </p:cNvPr>
          <p:cNvSpPr txBox="1"/>
          <p:nvPr/>
        </p:nvSpPr>
        <p:spPr>
          <a:xfrm>
            <a:off x="8276031" y="3760083"/>
            <a:ext cx="742511" cy="461665"/>
          </a:xfrm>
          <a:prstGeom prst="rect">
            <a:avLst/>
          </a:prstGeom>
          <a:noFill/>
        </p:spPr>
        <p:txBody>
          <a:bodyPr wrap="none" rtlCol="0">
            <a:spAutoFit/>
          </a:bodyPr>
          <a:lstStyle/>
          <a:p>
            <a:r>
              <a:rPr lang="en-GB" sz="2400" b="1" dirty="0">
                <a:solidFill>
                  <a:srgbClr val="34516C"/>
                </a:solidFill>
                <a:latin typeface="Avenir Next Bold"/>
              </a:rPr>
              <a:t>6am</a:t>
            </a:r>
          </a:p>
        </p:txBody>
      </p:sp>
      <p:sp>
        <p:nvSpPr>
          <p:cNvPr id="12" name="TextBox 11">
            <a:extLst>
              <a:ext uri="{FF2B5EF4-FFF2-40B4-BE49-F238E27FC236}">
                <a16:creationId xmlns:a16="http://schemas.microsoft.com/office/drawing/2014/main" id="{6336D792-A649-F062-7807-406A4C98CB85}"/>
              </a:ext>
            </a:extLst>
          </p:cNvPr>
          <p:cNvSpPr txBox="1"/>
          <p:nvPr/>
        </p:nvSpPr>
        <p:spPr>
          <a:xfrm>
            <a:off x="8711092" y="4756974"/>
            <a:ext cx="491288" cy="307777"/>
          </a:xfrm>
          <a:prstGeom prst="rect">
            <a:avLst/>
          </a:prstGeom>
          <a:noFill/>
        </p:spPr>
        <p:txBody>
          <a:bodyPr wrap="none" rtlCol="0">
            <a:spAutoFit/>
          </a:bodyPr>
          <a:lstStyle/>
          <a:p>
            <a:r>
              <a:rPr lang="en-GB" sz="1400" b="1" dirty="0">
                <a:solidFill>
                  <a:srgbClr val="34516C"/>
                </a:solidFill>
                <a:latin typeface="Avenir Next Bold"/>
              </a:rPr>
              <a:t>East</a:t>
            </a:r>
          </a:p>
        </p:txBody>
      </p:sp>
      <p:sp>
        <p:nvSpPr>
          <p:cNvPr id="13" name="TextBox 12">
            <a:extLst>
              <a:ext uri="{FF2B5EF4-FFF2-40B4-BE49-F238E27FC236}">
                <a16:creationId xmlns:a16="http://schemas.microsoft.com/office/drawing/2014/main" id="{52D3D7BC-C514-8250-BE20-97E7DE30C1C2}"/>
              </a:ext>
            </a:extLst>
          </p:cNvPr>
          <p:cNvSpPr txBox="1"/>
          <p:nvPr/>
        </p:nvSpPr>
        <p:spPr>
          <a:xfrm>
            <a:off x="-74969" y="4786754"/>
            <a:ext cx="564193" cy="307777"/>
          </a:xfrm>
          <a:prstGeom prst="rect">
            <a:avLst/>
          </a:prstGeom>
          <a:noFill/>
        </p:spPr>
        <p:txBody>
          <a:bodyPr wrap="none" rtlCol="0">
            <a:spAutoFit/>
          </a:bodyPr>
          <a:lstStyle/>
          <a:p>
            <a:r>
              <a:rPr lang="en-GB" sz="1400" b="1" dirty="0">
                <a:solidFill>
                  <a:srgbClr val="34516C"/>
                </a:solidFill>
                <a:latin typeface="Avenir Next Bold"/>
              </a:rPr>
              <a:t>West</a:t>
            </a:r>
          </a:p>
        </p:txBody>
      </p:sp>
    </p:spTree>
    <p:extLst>
      <p:ext uri="{BB962C8B-B14F-4D97-AF65-F5344CB8AC3E}">
        <p14:creationId xmlns:p14="http://schemas.microsoft.com/office/powerpoint/2010/main" val="10139275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45d81b6f-df86-4845-b0f7-e3bbaab7117d"/>
</p:tagLst>
</file>

<file path=ppt/theme/theme1.xml><?xml version="1.0" encoding="utf-8"?>
<a:theme xmlns:a="http://schemas.openxmlformats.org/drawingml/2006/main" name="Office Theme">
  <a:themeElements>
    <a:clrScheme name="Custom 1">
      <a:dk1>
        <a:srgbClr val="007FB0"/>
      </a:dk1>
      <a:lt1>
        <a:srgbClr val="FEFFFF"/>
      </a:lt1>
      <a:dk2>
        <a:srgbClr val="E3E5ED"/>
      </a:dk2>
      <a:lt2>
        <a:srgbClr val="34516C"/>
      </a:lt2>
      <a:accent1>
        <a:srgbClr val="0099D2"/>
      </a:accent1>
      <a:accent2>
        <a:srgbClr val="53B7E8"/>
      </a:accent2>
      <a:accent3>
        <a:srgbClr val="A4D3F2"/>
      </a:accent3>
      <a:accent4>
        <a:srgbClr val="577A9B"/>
      </a:accent4>
      <a:accent5>
        <a:srgbClr val="919CAD"/>
      </a:accent5>
      <a:accent6>
        <a:srgbClr val="C7CBDA"/>
      </a:accent6>
      <a:hlink>
        <a:srgbClr val="BE1622"/>
      </a:hlink>
      <a:folHlink>
        <a:srgbClr val="BE16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rmId xmlns="d44e51ce-3ab3-4ae9-9890-23e47c8db08d" xsi:nil="true"/>
    <ShowInCatalog xmlns="d44e51ce-3ab3-4ae9-9890-23e47c8db08d">false</ShowInCatalog>
    <FormDescription xmlns="d44e51ce-3ab3-4ae9-9890-23e47c8db08d" xsi:nil="true"/>
    <FormVersion xmlns="d44e51ce-3ab3-4ae9-9890-23e47c8db08d" xsi:nil="true"/>
    <CustomContentTypeId xmlns="d44e51ce-3ab3-4ae9-9890-23e47c8db08d" xsi:nil="true"/>
    <FormCategory xmlns="d44e51ce-3ab3-4ae9-9890-23e47c8db08d" xsi:nil="true"/>
    <FormName xmlns="d44e51ce-3ab3-4ae9-9890-23e47c8db08d" xsi:nil="true"/>
    <FormLocale xmlns="d44e51ce-3ab3-4ae9-9890-23e47c8db08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nfoPath Form Template" ma:contentTypeID="0x010100F8EF98760CBA4A94994F13BA881038FA00744A72311EBF4A4697C45967427595B8" ma:contentTypeVersion="0" ma:contentTypeDescription="A Microsoft InfoPath Form Template." ma:contentTypeScope="" ma:versionID="6f6433197b26f1a5ccb3cddd1aa5f772">
  <xsd:schema xmlns:xsd="http://www.w3.org/2001/XMLSchema" xmlns:xs="http://www.w3.org/2001/XMLSchema" xmlns:p="http://schemas.microsoft.com/office/2006/metadata/properties" xmlns:ns2="d44e51ce-3ab3-4ae9-9890-23e47c8db08d" targetNamespace="http://schemas.microsoft.com/office/2006/metadata/properties" ma:root="true" ma:fieldsID="c552911266c6b81082a9433c2a22ca5d" ns2:_="">
    <xsd:import namespace="d44e51ce-3ab3-4ae9-9890-23e47c8db08d"/>
    <xsd:element name="properties">
      <xsd:complexType>
        <xsd:sequence>
          <xsd:element name="documentManagement">
            <xsd:complexType>
              <xsd:all>
                <xsd:element ref="ns2:FormName" minOccurs="0"/>
                <xsd:element ref="ns2:FormCategory" minOccurs="0"/>
                <xsd:element ref="ns2:FormVersion" minOccurs="0"/>
                <xsd:element ref="ns2:FormId" minOccurs="0"/>
                <xsd:element ref="ns2:FormLocale" minOccurs="0"/>
                <xsd:element ref="ns2:FormDescription" minOccurs="0"/>
                <xsd:element ref="ns2:CustomContentTypeId" minOccurs="0"/>
                <xsd:element ref="ns2:ShowInCatalo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4e51ce-3ab3-4ae9-9890-23e47c8db08d" elementFormDefault="qualified">
    <xsd:import namespace="http://schemas.microsoft.com/office/2006/documentManagement/types"/>
    <xsd:import namespace="http://schemas.microsoft.com/office/infopath/2007/PartnerControls"/>
    <xsd:element name="FormName" ma:index="8" nillable="true" ma:displayName="Form Name" ma:internalName="FormName">
      <xsd:simpleType>
        <xsd:restriction base="dms:Text"/>
      </xsd:simpleType>
    </xsd:element>
    <xsd:element name="FormCategory" ma:index="9" nillable="true" ma:displayName="Form Category" ma:internalName="FormCategory">
      <xsd:simpleType>
        <xsd:restriction base="dms:Text"/>
      </xsd:simpleType>
    </xsd:element>
    <xsd:element name="FormVersion" ma:index="10" nillable="true" ma:displayName="Form Version" ma:internalName="FormVersion">
      <xsd:simpleType>
        <xsd:restriction base="dms:Text"/>
      </xsd:simpleType>
    </xsd:element>
    <xsd:element name="FormId" ma:index="11" nillable="true" ma:displayName="Form ID" ma:internalName="FormId">
      <xsd:simpleType>
        <xsd:restriction base="dms:Text"/>
      </xsd:simpleType>
    </xsd:element>
    <xsd:element name="FormLocale" ma:index="12" nillable="true" ma:displayName="Form Locale" ma:internalName="FormLocale">
      <xsd:simpleType>
        <xsd:restriction base="dms:Text"/>
      </xsd:simpleType>
    </xsd:element>
    <xsd:element name="FormDescription" ma:index="13" nillable="true" ma:displayName="Form Description" ma:internalName="FormDescription">
      <xsd:simpleType>
        <xsd:restriction base="dms:Text"/>
      </xsd:simpleType>
    </xsd:element>
    <xsd:element name="CustomContentTypeId" ma:index="14" nillable="true" ma:displayName="Content Type ID" ma:hidden="true" ma:internalName="CustomContentTypeId">
      <xsd:simpleType>
        <xsd:restriction base="dms:Text"/>
      </xsd:simpleType>
    </xsd:element>
    <xsd:element name="ShowInCatalog" ma:index="15" nillable="true" ma:displayName="Show in Catalog" ma:default="TRUE" ma:internalName="ShowInCatalog">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dcmitype/"/>
    <ds:schemaRef ds:uri="http://purl.org/dc/terms/"/>
    <ds:schemaRef ds:uri="http://schemas.openxmlformats.org/package/2006/metadata/core-properties"/>
    <ds:schemaRef ds:uri="d44e51ce-3ab3-4ae9-9890-23e47c8db08d"/>
  </ds:schemaRefs>
</ds:datastoreItem>
</file>

<file path=customXml/itemProps2.xml><?xml version="1.0" encoding="utf-8"?>
<ds:datastoreItem xmlns:ds="http://schemas.openxmlformats.org/officeDocument/2006/customXml" ds:itemID="{5E0E641B-FB5D-42EB-820A-8223ED629E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4e51ce-3ab3-4ae9-9890-23e47c8db0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187</TotalTime>
  <Words>556</Words>
  <Application>Microsoft Office PowerPoint</Application>
  <PresentationFormat>On-screen Show (16:9)</PresentationFormat>
  <Paragraphs>131</Paragraphs>
  <Slides>18</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Avenir Next Bold</vt:lpstr>
      <vt:lpstr>Avenir Next LT Pro</vt:lpstr>
      <vt:lpstr>Avenir Next Medium</vt:lpstr>
      <vt:lpstr>Calibri</vt:lpstr>
      <vt:lpstr>Calibri Light</vt:lpstr>
      <vt:lpstr>Office Theme</vt:lpstr>
      <vt:lpstr>Custom Design</vt:lpstr>
      <vt:lpstr>PowerPoint Presentation</vt:lpstr>
      <vt:lpstr>PowerPoint Presentation</vt:lpstr>
      <vt:lpstr>Earth &amp; Space</vt:lpstr>
      <vt:lpstr>The Earth rotates on its axis once in 24 hours</vt:lpstr>
      <vt:lpstr>Sunrise and Sunset</vt:lpstr>
      <vt:lpstr>Sunrise and Sunset</vt:lpstr>
      <vt:lpstr>How does Lanbot see the Sun move from Earth? </vt:lpstr>
      <vt:lpstr>How does Lanbot see the Sun move from Earth? </vt:lpstr>
      <vt:lpstr>How does Lanbot see the Sun move from Earth? </vt:lpstr>
      <vt:lpstr>At sunrise (6am)</vt:lpstr>
      <vt:lpstr>8am</vt:lpstr>
      <vt:lpstr>10am</vt:lpstr>
      <vt:lpstr>Measure the shadow when the torch (Sun) is in each position.</vt:lpstr>
      <vt:lpstr>Plot a line graph of your results</vt:lpstr>
      <vt:lpstr>Measure the shadow when the torch (Sun) is in each position.</vt:lpstr>
      <vt:lpstr>Plot a line graph of your results</vt:lpstr>
      <vt:lpstr>Tomorrow when you come to school look where the Sun is. Then look where it is when you leave school.   Can you tell which direction is East and which is West?</vt:lpstr>
      <vt:lpstr>Career Focus:  Neeta Karia  Skills Development Coach BAE Systems.  “I help people become the best they can be”  Neeta’s job is to help people continue to learn even while working. This also means helping them to adjust to working nights or away from home.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Joanne Pledger (School of Engineering and Computing)</cp:lastModifiedBy>
  <cp:revision>27</cp:revision>
  <dcterms:created xsi:type="dcterms:W3CDTF">2020-09-08T10:50:49Z</dcterms:created>
  <dcterms:modified xsi:type="dcterms:W3CDTF">2024-10-08T12:48:19Z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0x010100F8EF98760CBA4A94994F13BA881038FA00744A72311EBF4A4697C45967427595B8</vt:lpwstr>
  </property>
</Properties>
</file>